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4"/>
    <p:sldMasterId id="2147483650" r:id="rId5"/>
    <p:sldMasterId id="2147484642" r:id="rId6"/>
    <p:sldMasterId id="2147484654" r:id="rId7"/>
    <p:sldMasterId id="2147484666" r:id="rId8"/>
  </p:sldMasterIdLst>
  <p:notesMasterIdLst>
    <p:notesMasterId r:id="rId37"/>
  </p:notesMasterIdLst>
  <p:handoutMasterIdLst>
    <p:handoutMasterId r:id="rId38"/>
  </p:handoutMasterIdLst>
  <p:sldIdLst>
    <p:sldId id="256" r:id="rId9"/>
    <p:sldId id="304" r:id="rId10"/>
    <p:sldId id="312" r:id="rId11"/>
    <p:sldId id="344" r:id="rId12"/>
    <p:sldId id="333" r:id="rId13"/>
    <p:sldId id="328" r:id="rId14"/>
    <p:sldId id="326" r:id="rId15"/>
    <p:sldId id="330" r:id="rId16"/>
    <p:sldId id="331" r:id="rId17"/>
    <p:sldId id="332" r:id="rId18"/>
    <p:sldId id="318" r:id="rId19"/>
    <p:sldId id="307" r:id="rId20"/>
    <p:sldId id="305" r:id="rId21"/>
    <p:sldId id="327" r:id="rId22"/>
    <p:sldId id="339" r:id="rId23"/>
    <p:sldId id="340" r:id="rId24"/>
    <p:sldId id="346" r:id="rId25"/>
    <p:sldId id="343" r:id="rId26"/>
    <p:sldId id="334" r:id="rId27"/>
    <p:sldId id="335" r:id="rId28"/>
    <p:sldId id="336" r:id="rId29"/>
    <p:sldId id="342" r:id="rId30"/>
    <p:sldId id="337" r:id="rId31"/>
    <p:sldId id="348" r:id="rId32"/>
    <p:sldId id="345" r:id="rId33"/>
    <p:sldId id="347" r:id="rId34"/>
    <p:sldId id="338" r:id="rId35"/>
    <p:sldId id="302" r:id="rId3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E1D"/>
    <a:srgbClr val="112C65"/>
    <a:srgbClr val="B20E22"/>
    <a:srgbClr val="000000"/>
    <a:srgbClr val="C61026"/>
    <a:srgbClr val="FCDC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941"/>
    <p:restoredTop sz="94532" autoAdjust="0"/>
  </p:normalViewPr>
  <p:slideViewPr>
    <p:cSldViewPr snapToObjects="1">
      <p:cViewPr>
        <p:scale>
          <a:sx n="60" d="100"/>
          <a:sy n="60" d="100"/>
        </p:scale>
        <p:origin x="-115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7" d="100"/>
        <a:sy n="57" d="100"/>
      </p:scale>
      <p:origin x="0" y="83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Walsh" userId="3a83e601f9fd84ac" providerId="LiveId" clId="{CEDF31F4-0898-4905-92FB-6B390151ED47}"/>
    <pc:docChg chg="delSld">
      <pc:chgData name="Elizabeth Walsh" userId="3a83e601f9fd84ac" providerId="LiveId" clId="{CEDF31F4-0898-4905-92FB-6B390151ED47}" dt="2019-02-07T01:57:06.808" v="0" actId="2696"/>
      <pc:docMkLst>
        <pc:docMk/>
      </pc:docMkLst>
      <pc:sldChg chg="del">
        <pc:chgData name="Elizabeth Walsh" userId="3a83e601f9fd84ac" providerId="LiveId" clId="{CEDF31F4-0898-4905-92FB-6B390151ED47}" dt="2019-02-07T01:57:06.808" v="0" actId="2696"/>
        <pc:sldMkLst>
          <pc:docMk/>
          <pc:sldMk cId="2037691879" sldId="317"/>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89638795150606"/>
          <c:y val="0.13518550124712908"/>
          <c:w val="0.44978265216847901"/>
          <c:h val="0.77944723461361531"/>
        </c:manualLayout>
      </c:layout>
      <c:doughnutChart>
        <c:varyColors val="1"/>
        <c:ser>
          <c:idx val="0"/>
          <c:order val="0"/>
          <c:tx>
            <c:strRef>
              <c:f>Sheet1!$B$1</c:f>
              <c:strCache>
                <c:ptCount val="1"/>
                <c:pt idx="0">
                  <c:v>Medicare Beneficiaries with Functional Impairment, 2015</c:v>
                </c:pt>
              </c:strCache>
            </c:strRef>
          </c:tx>
          <c:dPt>
            <c:idx val="0"/>
            <c:bubble3D val="0"/>
            <c:spPr>
              <a:solidFill>
                <a:schemeClr val="tx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65AD-48A4-A189-0E9DFA749616}"/>
              </c:ext>
            </c:extLst>
          </c:dPt>
          <c:dPt>
            <c:idx val="1"/>
            <c:bubble3D val="0"/>
            <c:spPr>
              <a:solidFill>
                <a:schemeClr val="accent5">
                  <a:lumMod val="75000"/>
                </a:schemeClr>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2-65AD-48A4-A189-0E9DFA749616}"/>
              </c:ext>
            </c:extLst>
          </c:dPt>
          <c:dLbls>
            <c:spPr>
              <a:noFill/>
              <a:ln>
                <a:noFill/>
              </a:ln>
              <a:effectLst/>
            </c:spPr>
            <c:txPr>
              <a:bodyPr rot="0" spcFirstLastPara="1" vertOverflow="ellipsis" vert="horz" wrap="square" anchor="ctr" anchorCtr="1"/>
              <a:lstStyle/>
              <a:p>
                <a:pPr>
                  <a:defRPr sz="2000" b="1" i="0" u="none" strike="noStrike" kern="1200" baseline="0">
                    <a:solidFill>
                      <a:schemeClr val="bg2"/>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Community</c:v>
                </c:pt>
                <c:pt idx="1">
                  <c:v>Nursing Home</c:v>
                </c:pt>
              </c:strCache>
            </c:strRef>
          </c:cat>
          <c:val>
            <c:numRef>
              <c:f>Sheet1!$B$2:$B$3</c:f>
              <c:numCache>
                <c:formatCode>General</c:formatCode>
                <c:ptCount val="2"/>
                <c:pt idx="0">
                  <c:v>6.6</c:v>
                </c:pt>
                <c:pt idx="1">
                  <c:v>1.9</c:v>
                </c:pt>
              </c:numCache>
            </c:numRef>
          </c:val>
          <c:extLst xmlns:c16r2="http://schemas.microsoft.com/office/drawing/2015/06/chart">
            <c:ext xmlns:c16="http://schemas.microsoft.com/office/drawing/2014/chart" uri="{C3380CC4-5D6E-409C-BE32-E72D297353CC}">
              <c16:uniqueId val="{00000000-65AD-48A4-A189-0E9DFA749616}"/>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b"/>
      <c:legendEntry>
        <c:idx val="0"/>
        <c:txPr>
          <a:bodyPr rot="0" spcFirstLastPara="1" vertOverflow="ellipsis" vert="horz" wrap="square" anchor="ctr" anchorCtr="1"/>
          <a:lstStyle/>
          <a:p>
            <a:pPr>
              <a:defRPr sz="1600" b="1" i="0" u="none" strike="noStrike" kern="1200" baseline="0">
                <a:solidFill>
                  <a:schemeClr val="bg1">
                    <a:lumMod val="50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1" i="0" u="none" strike="noStrike" kern="1200" baseline="0">
                <a:solidFill>
                  <a:schemeClr val="bg1">
                    <a:lumMod val="50000"/>
                  </a:schemeClr>
                </a:solidFill>
                <a:latin typeface="+mn-lt"/>
                <a:ea typeface="+mn-ea"/>
                <a:cs typeface="+mn-cs"/>
              </a:defRPr>
            </a:pPr>
            <a:endParaRPr lang="en-US"/>
          </a:p>
        </c:txPr>
      </c:legendEntry>
      <c:layout>
        <c:manualLayout>
          <c:xMode val="edge"/>
          <c:yMode val="edge"/>
          <c:x val="0.27736016331291924"/>
          <c:y val="0.93031195121338428"/>
          <c:w val="0.452687080781569"/>
          <c:h val="6.968804878661573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92949060979027"/>
          <c:y val="9.7187606983909616E-2"/>
          <c:w val="0.79665303366205442"/>
          <c:h val="0.8044787743923314"/>
        </c:manualLayout>
      </c:layout>
      <c:barChart>
        <c:barDir val="col"/>
        <c:grouping val="clustered"/>
        <c:varyColors val="0"/>
        <c:ser>
          <c:idx val="0"/>
          <c:order val="0"/>
          <c:tx>
            <c:strRef>
              <c:f>Sheet1!$B$1</c:f>
              <c:strCache>
                <c:ptCount val="1"/>
                <c:pt idx="0">
                  <c:v>Column6</c:v>
                </c:pt>
              </c:strCache>
            </c:strRef>
          </c:tx>
          <c:spPr>
            <a:solidFill>
              <a:schemeClr val="accent5"/>
            </a:solidFill>
            <a:ln>
              <a:noFill/>
            </a:ln>
            <a:effectLst/>
          </c:spPr>
          <c:invertIfNegative val="0"/>
          <c:dPt>
            <c:idx val="1"/>
            <c:invertIfNegative val="0"/>
            <c:bubble3D val="0"/>
            <c:spPr>
              <a:solidFill>
                <a:srgbClr val="FCDCE0"/>
              </a:solidFill>
              <a:ln>
                <a:noFill/>
              </a:ln>
              <a:effectLst/>
            </c:spPr>
            <c:extLst xmlns:c16r2="http://schemas.microsoft.com/office/drawing/2015/06/chart">
              <c:ext xmlns:c16="http://schemas.microsoft.com/office/drawing/2014/chart" uri="{C3380CC4-5D6E-409C-BE32-E72D297353CC}">
                <c16:uniqueId val="{00000001-8C25-446E-9FE6-7C1A9E91E432}"/>
              </c:ext>
            </c:extLst>
          </c:dPt>
          <c:dPt>
            <c:idx val="2"/>
            <c:invertIfNegative val="0"/>
            <c:bubble3D val="0"/>
            <c:spPr>
              <a:solidFill>
                <a:srgbClr val="C61026"/>
              </a:solidFill>
              <a:ln>
                <a:noFill/>
              </a:ln>
              <a:effectLst/>
            </c:spPr>
            <c:extLst xmlns:c16r2="http://schemas.microsoft.com/office/drawing/2015/06/chart">
              <c:ext xmlns:c16="http://schemas.microsoft.com/office/drawing/2014/chart" uri="{C3380CC4-5D6E-409C-BE32-E72D297353CC}">
                <c16:uniqueId val="{00000003-8C25-446E-9FE6-7C1A9E91E432}"/>
              </c:ext>
            </c:extLst>
          </c:dPt>
          <c:dPt>
            <c:idx val="3"/>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5-8C25-446E-9FE6-7C1A9E91E432}"/>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 FI </c:v>
                </c:pt>
                <c:pt idx="1">
                  <c:v>Mild FI </c:v>
                </c:pt>
                <c:pt idx="2">
                  <c:v>Moderate FI </c:v>
                </c:pt>
                <c:pt idx="3">
                  <c:v>Severe FI </c:v>
                </c:pt>
              </c:strCache>
            </c:strRef>
          </c:cat>
          <c:val>
            <c:numRef>
              <c:f>Sheet1!$B$2:$B$5</c:f>
              <c:numCache>
                <c:formatCode>"$"#,##0_);[Red]\("$"#,##0\)</c:formatCode>
                <c:ptCount val="4"/>
                <c:pt idx="0">
                  <c:v>7664</c:v>
                </c:pt>
                <c:pt idx="1">
                  <c:v>16436</c:v>
                </c:pt>
                <c:pt idx="2">
                  <c:v>22877</c:v>
                </c:pt>
                <c:pt idx="3">
                  <c:v>28027</c:v>
                </c:pt>
              </c:numCache>
            </c:numRef>
          </c:val>
          <c:extLst xmlns:c16r2="http://schemas.microsoft.com/office/drawing/2015/06/chart">
            <c:ext xmlns:c16="http://schemas.microsoft.com/office/drawing/2014/chart" uri="{C3380CC4-5D6E-409C-BE32-E72D297353CC}">
              <c16:uniqueId val="{00000000-98D9-4BC2-9464-9EDA8D633A8C}"/>
            </c:ext>
          </c:extLst>
        </c:ser>
        <c:dLbls>
          <c:showLegendKey val="0"/>
          <c:showVal val="0"/>
          <c:showCatName val="0"/>
          <c:showSerName val="0"/>
          <c:showPercent val="0"/>
          <c:showBubbleSize val="0"/>
        </c:dLbls>
        <c:gapWidth val="219"/>
        <c:axId val="16831616"/>
        <c:axId val="16833152"/>
      </c:barChart>
      <c:lineChart>
        <c:grouping val="standard"/>
        <c:varyColors val="0"/>
        <c:ser>
          <c:idx val="1"/>
          <c:order val="1"/>
          <c:tx>
            <c:strRef>
              <c:f>Sheet1!$C$1</c:f>
              <c:strCache>
                <c:ptCount val="1"/>
                <c:pt idx="0">
                  <c:v>Series 3</c:v>
                </c:pt>
              </c:strCache>
            </c:strRef>
          </c:tx>
          <c:spPr>
            <a:ln w="38100" cap="rnd">
              <a:solidFill>
                <a:schemeClr val="accent4"/>
              </a:solidFill>
              <a:round/>
            </a:ln>
            <a:effectLst/>
          </c:spPr>
          <c:marker>
            <c:symbol val="none"/>
          </c:marker>
          <c:cat>
            <c:strRef>
              <c:f>Sheet1!$A$2:$A$5</c:f>
              <c:strCache>
                <c:ptCount val="4"/>
                <c:pt idx="0">
                  <c:v>No FI </c:v>
                </c:pt>
                <c:pt idx="1">
                  <c:v>Mild FI </c:v>
                </c:pt>
                <c:pt idx="2">
                  <c:v>Moderate FI </c:v>
                </c:pt>
                <c:pt idx="3">
                  <c:v>Severe FI </c:v>
                </c:pt>
              </c:strCache>
            </c:strRef>
          </c:cat>
          <c:val>
            <c:numRef>
              <c:f>Sheet1!$C$2:$C$5</c:f>
              <c:numCache>
                <c:formatCode>#,##0</c:formatCode>
                <c:ptCount val="4"/>
                <c:pt idx="0">
                  <c:v>10507</c:v>
                </c:pt>
                <c:pt idx="1">
                  <c:v>10507</c:v>
                </c:pt>
                <c:pt idx="2">
                  <c:v>10507</c:v>
                </c:pt>
                <c:pt idx="3">
                  <c:v>10507</c:v>
                </c:pt>
              </c:numCache>
            </c:numRef>
          </c:val>
          <c:smooth val="0"/>
          <c:extLst xmlns:c16r2="http://schemas.microsoft.com/office/drawing/2015/06/chart">
            <c:ext xmlns:c16="http://schemas.microsoft.com/office/drawing/2014/chart" uri="{C3380CC4-5D6E-409C-BE32-E72D297353CC}">
              <c16:uniqueId val="{00000001-98D9-4BC2-9464-9EDA8D633A8C}"/>
            </c:ext>
          </c:extLst>
        </c:ser>
        <c:dLbls>
          <c:showLegendKey val="0"/>
          <c:showVal val="0"/>
          <c:showCatName val="0"/>
          <c:showSerName val="0"/>
          <c:showPercent val="0"/>
          <c:showBubbleSize val="0"/>
        </c:dLbls>
        <c:marker val="1"/>
        <c:smooth val="0"/>
        <c:axId val="16831616"/>
        <c:axId val="16833152"/>
      </c:lineChart>
      <c:catAx>
        <c:axId val="16831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833152"/>
        <c:crosses val="autoZero"/>
        <c:auto val="1"/>
        <c:lblAlgn val="ctr"/>
        <c:lblOffset val="100"/>
        <c:noMultiLvlLbl val="0"/>
      </c:catAx>
      <c:valAx>
        <c:axId val="16833152"/>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dirty="0">
                    <a:solidFill>
                      <a:schemeClr val="tx1"/>
                    </a:solidFill>
                  </a:rPr>
                  <a:t>Average Per Capita Medicare Spending</a:t>
                </a:r>
                <a:endParaRPr lang="en-US" sz="1600" b="1" baseline="0" dirty="0">
                  <a:solidFill>
                    <a:schemeClr val="tx1"/>
                  </a:solidFill>
                </a:endParaRPr>
              </a:p>
              <a:p>
                <a:pPr>
                  <a:defRPr sz="1600" b="1" i="0" u="none" strike="noStrike" kern="1200" baseline="0">
                    <a:solidFill>
                      <a:schemeClr val="tx1"/>
                    </a:solidFill>
                    <a:latin typeface="+mn-lt"/>
                    <a:ea typeface="+mn-ea"/>
                    <a:cs typeface="+mn-cs"/>
                  </a:defRPr>
                </a:pPr>
                <a:endParaRPr lang="en-US" sz="1600" b="1" dirty="0">
                  <a:solidFill>
                    <a:schemeClr val="tx1"/>
                  </a:solidFill>
                </a:endParaRPr>
              </a:p>
            </c:rich>
          </c:tx>
          <c:layout/>
          <c:overlay val="0"/>
          <c:spPr>
            <a:noFill/>
            <a:ln>
              <a:noFill/>
            </a:ln>
            <a:effectLst/>
          </c:spPr>
        </c:title>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8316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1927777777777777"/>
          <c:y val="7.5471698113207544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accent1"/>
              </a:solidFill>
              <a:latin typeface="+mn-lt"/>
              <a:ea typeface="+mn-ea"/>
              <a:cs typeface="+mn-cs"/>
            </a:defRPr>
          </a:pPr>
          <a:endParaRPr lang="en-US"/>
        </a:p>
      </c:txPr>
    </c:title>
    <c:autoTitleDeleted val="0"/>
    <c:plotArea>
      <c:layout>
        <c:manualLayout>
          <c:layoutTarget val="inner"/>
          <c:xMode val="edge"/>
          <c:yMode val="edge"/>
          <c:x val="0.14654680664916886"/>
          <c:y val="0.18748997177239635"/>
          <c:w val="0.71771719160104974"/>
          <c:h val="0.81251002822760354"/>
        </c:manualLayout>
      </c:layout>
      <c:pieChart>
        <c:varyColors val="1"/>
        <c:ser>
          <c:idx val="0"/>
          <c:order val="0"/>
          <c:tx>
            <c:strRef>
              <c:f>Sheet1!$B$1</c:f>
              <c:strCache>
                <c:ptCount val="1"/>
                <c:pt idx="0">
                  <c:v>Fee-for-Service</c:v>
                </c:pt>
              </c:strCache>
            </c:strRef>
          </c:tx>
          <c:spPr>
            <a:solidFill>
              <a:srgbClr val="9A0E1D"/>
            </a:solidFill>
          </c:spPr>
          <c:dPt>
            <c:idx val="0"/>
            <c:bubble3D val="0"/>
            <c:explosion val="10"/>
            <c:spPr>
              <a:solidFill>
                <a:srgbClr val="112C65"/>
              </a:solidFill>
              <a:ln w="19050">
                <a:solidFill>
                  <a:schemeClr val="lt1"/>
                </a:solidFill>
              </a:ln>
              <a:effectLst/>
            </c:spPr>
            <c:extLst xmlns:c16r2="http://schemas.microsoft.com/office/drawing/2015/06/chart">
              <c:ext xmlns:c16="http://schemas.microsoft.com/office/drawing/2014/chart" uri="{C3380CC4-5D6E-409C-BE32-E72D297353CC}">
                <c16:uniqueId val="{00000003-4C02-4609-AFA7-8B3AF92AEE6E}"/>
              </c:ext>
            </c:extLst>
          </c:dPt>
          <c:dPt>
            <c:idx val="1"/>
            <c:bubble3D val="0"/>
            <c:spPr>
              <a:solidFill>
                <a:srgbClr val="9A0E1D">
                  <a:alpha val="70000"/>
                </a:srgbClr>
              </a:solidFill>
              <a:ln w="19050">
                <a:solidFill>
                  <a:schemeClr val="lt1"/>
                </a:solidFill>
              </a:ln>
              <a:effectLst/>
            </c:spPr>
            <c:extLst xmlns:c16r2="http://schemas.microsoft.com/office/drawing/2015/06/chart">
              <c:ext xmlns:c16="http://schemas.microsoft.com/office/drawing/2014/chart" uri="{C3380CC4-5D6E-409C-BE32-E72D297353CC}">
                <c16:uniqueId val="{00000005-4C02-4609-AFA7-8B3AF92AEE6E}"/>
              </c:ext>
            </c:extLst>
          </c:dPt>
          <c:dPt>
            <c:idx val="2"/>
            <c:bubble3D val="0"/>
            <c:spPr>
              <a:solidFill>
                <a:srgbClr val="9A0E1D"/>
              </a:solidFill>
              <a:ln w="19050">
                <a:solidFill>
                  <a:schemeClr val="lt1"/>
                </a:solidFill>
              </a:ln>
              <a:effectLst/>
            </c:spPr>
            <c:extLst xmlns:c16r2="http://schemas.microsoft.com/office/drawing/2015/06/chart">
              <c:ext xmlns:c16="http://schemas.microsoft.com/office/drawing/2014/chart" uri="{C3380CC4-5D6E-409C-BE32-E72D297353CC}">
                <c16:uniqueId val="{00000004-4C02-4609-AFA7-8B3AF92AEE6E}"/>
              </c:ext>
            </c:extLst>
          </c:dPt>
          <c:dLbls>
            <c:dLbl>
              <c:idx val="0"/>
              <c:layout>
                <c:manualLayout>
                  <c:x val="-0.19931965741124466"/>
                  <c:y val="9.9315485564304404E-2"/>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bg2"/>
                        </a:solidFill>
                        <a:latin typeface="+mn-lt"/>
                        <a:ea typeface="+mn-ea"/>
                        <a:cs typeface="+mn-cs"/>
                      </a:defRPr>
                    </a:pPr>
                    <a:r>
                      <a:rPr lang="en-US" sz="1200" b="1" i="0" kern="1200" baseline="0" dirty="0" smtClean="0">
                        <a:solidFill>
                          <a:srgbClr val="F4F4F4"/>
                        </a:solidFill>
                        <a:effectLst/>
                      </a:rPr>
                      <a:t>Enrolled in Medicaid</a:t>
                    </a:r>
                    <a:br>
                      <a:rPr lang="en-US" sz="1200" b="1" i="0" kern="1200" baseline="0" dirty="0" smtClean="0">
                        <a:solidFill>
                          <a:srgbClr val="F4F4F4"/>
                        </a:solidFill>
                        <a:effectLst/>
                      </a:rPr>
                    </a:br>
                    <a:r>
                      <a:rPr lang="en-US" sz="1200" b="1" i="0" kern="1200" baseline="0" dirty="0" smtClean="0">
                        <a:solidFill>
                          <a:srgbClr val="F4F4F4"/>
                        </a:solidFill>
                        <a:effectLst/>
                      </a:rPr>
                      <a:t>36%</a:t>
                    </a:r>
                    <a:endParaRPr lang="en-US" sz="1200" dirty="0">
                      <a:effectLst/>
                    </a:endParaRPr>
                  </a:p>
                </c:rich>
              </c:tx>
              <c:spPr>
                <a:noFill/>
                <a:ln>
                  <a:noFill/>
                </a:ln>
                <a:effectLst/>
              </c:spPr>
              <c:showLegendKey val="0"/>
              <c:showVal val="0"/>
              <c:showCatName val="1"/>
              <c:showSerName val="0"/>
              <c:showPercent val="1"/>
              <c:showBubbleSize val="0"/>
            </c:dLbl>
            <c:dLbl>
              <c:idx val="1"/>
              <c:layout>
                <c:manualLayout>
                  <c:x val="-6.7178477690288715E-2"/>
                  <c:y val="-2.9559842519685041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2"/>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32569444444444445"/>
                      <c:h val="0.24135220125786166"/>
                    </c:manualLayout>
                  </c15:layout>
                </c:ext>
                <c:ext xmlns:c16="http://schemas.microsoft.com/office/drawing/2014/chart" uri="{C3380CC4-5D6E-409C-BE32-E72D297353CC}">
                  <c16:uniqueId val="{00000005-4C02-4609-AFA7-8B3AF92AEE6E}"/>
                </c:ext>
              </c:extLst>
            </c:dLbl>
            <c:dLbl>
              <c:idx val="2"/>
              <c:layout>
                <c:manualLayout>
                  <c:x val="0.20649882580466913"/>
                  <c:y val="8.7942388451443573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4C02-4609-AFA7-8B3AF92AEE6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Enrolled in Medicaid</c:v>
                </c:pt>
                <c:pt idx="1">
                  <c:v>&lt;200% Federal Poverty Level;  Not Eligible for Medicaid </c:v>
                </c:pt>
                <c:pt idx="2">
                  <c:v>&gt;200% Federal Poverty Level</c:v>
                </c:pt>
              </c:strCache>
            </c:strRef>
          </c:cat>
          <c:val>
            <c:numRef>
              <c:f>Sheet1!$B$2:$B$4</c:f>
              <c:numCache>
                <c:formatCode>0%</c:formatCode>
                <c:ptCount val="3"/>
                <c:pt idx="0">
                  <c:v>0.36</c:v>
                </c:pt>
                <c:pt idx="1">
                  <c:v>0.24</c:v>
                </c:pt>
                <c:pt idx="2">
                  <c:v>0.4</c:v>
                </c:pt>
              </c:numCache>
            </c:numRef>
          </c:val>
          <c:extLst xmlns:c16r2="http://schemas.microsoft.com/office/drawing/2015/06/chart">
            <c:ext xmlns:c16="http://schemas.microsoft.com/office/drawing/2014/chart" uri="{C3380CC4-5D6E-409C-BE32-E72D297353CC}">
              <c16:uniqueId val="{00000000-4C02-4609-AFA7-8B3AF92AEE6E}"/>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6957015241515864"/>
          <c:y val="7.880498687664042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accent1"/>
              </a:solidFill>
              <a:latin typeface="+mn-lt"/>
              <a:ea typeface="+mn-ea"/>
              <a:cs typeface="+mn-cs"/>
            </a:defRPr>
          </a:pPr>
          <a:endParaRPr lang="en-US"/>
        </a:p>
      </c:txPr>
    </c:title>
    <c:autoTitleDeleted val="0"/>
    <c:plotArea>
      <c:layout>
        <c:manualLayout>
          <c:layoutTarget val="inner"/>
          <c:xMode val="edge"/>
          <c:yMode val="edge"/>
          <c:x val="0.14654680664916886"/>
          <c:y val="0.18748997177239635"/>
          <c:w val="0.71771719160104974"/>
          <c:h val="0.81251002822760354"/>
        </c:manualLayout>
      </c:layout>
      <c:pieChart>
        <c:varyColors val="1"/>
        <c:ser>
          <c:idx val="0"/>
          <c:order val="0"/>
          <c:tx>
            <c:strRef>
              <c:f>Sheet1!$B$1</c:f>
              <c:strCache>
                <c:ptCount val="1"/>
                <c:pt idx="0">
                  <c:v>Medicare Advantage </c:v>
                </c:pt>
              </c:strCache>
            </c:strRef>
          </c:tx>
          <c:dPt>
            <c:idx val="0"/>
            <c:bubble3D val="0"/>
            <c:explosion val="1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1-3406-459E-ABB1-0FBCD6851B3C}"/>
              </c:ext>
            </c:extLst>
          </c:dPt>
          <c:dPt>
            <c:idx val="1"/>
            <c:bubble3D val="0"/>
            <c:spPr>
              <a:solidFill>
                <a:srgbClr val="9A0E1D">
                  <a:alpha val="70000"/>
                </a:srgbClr>
              </a:solidFill>
              <a:ln w="19050">
                <a:solidFill>
                  <a:schemeClr val="lt1"/>
                </a:solidFill>
              </a:ln>
              <a:effectLst/>
            </c:spPr>
            <c:extLst xmlns:c16r2="http://schemas.microsoft.com/office/drawing/2015/06/chart">
              <c:ext xmlns:c16="http://schemas.microsoft.com/office/drawing/2014/chart" uri="{C3380CC4-5D6E-409C-BE32-E72D297353CC}">
                <c16:uniqueId val="{00000003-3406-459E-ABB1-0FBCD6851B3C}"/>
              </c:ext>
            </c:extLst>
          </c:dPt>
          <c:dPt>
            <c:idx val="2"/>
            <c:bubble3D val="0"/>
            <c:spPr>
              <a:solidFill>
                <a:srgbClr val="9A0E1D"/>
              </a:solidFill>
              <a:ln w="19050">
                <a:solidFill>
                  <a:schemeClr val="lt1"/>
                </a:solidFill>
              </a:ln>
              <a:effectLst/>
            </c:spPr>
            <c:extLst xmlns:c16r2="http://schemas.microsoft.com/office/drawing/2015/06/chart">
              <c:ext xmlns:c16="http://schemas.microsoft.com/office/drawing/2014/chart" uri="{C3380CC4-5D6E-409C-BE32-E72D297353CC}">
                <c16:uniqueId val="{00000005-3406-459E-ABB1-0FBCD6851B3C}"/>
              </c:ext>
            </c:extLst>
          </c:dPt>
          <c:dLbls>
            <c:dLbl>
              <c:idx val="0"/>
              <c:layout>
                <c:manualLayout>
                  <c:x val="-0.16130796150481189"/>
                  <c:y val="0.15598241469816274"/>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2"/>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6868513146383016"/>
                      <c:h val="0.21726404199475066"/>
                    </c:manualLayout>
                  </c15:layout>
                </c:ext>
                <c:ext xmlns:c16="http://schemas.microsoft.com/office/drawing/2014/chart" uri="{C3380CC4-5D6E-409C-BE32-E72D297353CC}">
                  <c16:uniqueId val="{00000001-3406-459E-ABB1-0FBCD6851B3C}"/>
                </c:ext>
              </c:extLst>
            </c:dLbl>
            <c:dLbl>
              <c:idx val="1"/>
              <c:layout>
                <c:manualLayout>
                  <c:x val="9.6564212368190822E-2"/>
                  <c:y val="-2.9559580052493439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2"/>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32569444444444445"/>
                      <c:h val="0.24135220125786166"/>
                    </c:manualLayout>
                  </c15:layout>
                </c:ext>
                <c:ext xmlns:c16="http://schemas.microsoft.com/office/drawing/2014/chart" uri="{C3380CC4-5D6E-409C-BE32-E72D297353CC}">
                  <c16:uniqueId val="{00000003-3406-459E-ABB1-0FBCD6851B3C}"/>
                </c:ext>
              </c:extLst>
            </c:dLbl>
            <c:dLbl>
              <c:idx val="2"/>
              <c:layout>
                <c:manualLayout>
                  <c:x val="0.22111870884560481"/>
                  <c:y val="0.22794238845144357"/>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4988304093567251"/>
                      <c:h val="0.25349999999999995"/>
                    </c:manualLayout>
                  </c15:layout>
                </c:ext>
                <c:ext xmlns:c16="http://schemas.microsoft.com/office/drawing/2014/chart" uri="{C3380CC4-5D6E-409C-BE32-E72D297353CC}">
                  <c16:uniqueId val="{00000005-3406-459E-ABB1-0FBCD6851B3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Enrolled in Medicaid</c:v>
                </c:pt>
                <c:pt idx="1">
                  <c:v>&lt;200% Federal Poverty Level;  Not Eligible for Medicaid </c:v>
                </c:pt>
                <c:pt idx="2">
                  <c:v>&gt;200% Federal Poverty Level</c:v>
                </c:pt>
              </c:strCache>
            </c:strRef>
          </c:cat>
          <c:val>
            <c:numRef>
              <c:f>Sheet1!$B$2:$B$4</c:f>
              <c:numCache>
                <c:formatCode>0%</c:formatCode>
                <c:ptCount val="3"/>
                <c:pt idx="0">
                  <c:v>0.36</c:v>
                </c:pt>
                <c:pt idx="1">
                  <c:v>0.33</c:v>
                </c:pt>
                <c:pt idx="2">
                  <c:v>0.31</c:v>
                </c:pt>
              </c:numCache>
            </c:numRef>
          </c:val>
          <c:extLst xmlns:c16r2="http://schemas.microsoft.com/office/drawing/2015/06/chart">
            <c:ext xmlns:c16="http://schemas.microsoft.com/office/drawing/2014/chart" uri="{C3380CC4-5D6E-409C-BE32-E72D297353CC}">
              <c16:uniqueId val="{00000006-3406-459E-ABB1-0FBCD6851B3C}"/>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932118A-D278-490A-9D9F-243B823A66AF}"/>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128"/>
                <a:cs typeface="+mn-cs"/>
              </a:defRPr>
            </a:lvl1pPr>
          </a:lstStyle>
          <a:p>
            <a:pPr>
              <a:defRPr/>
            </a:pPr>
            <a:endParaRPr lang="en-US" dirty="0"/>
          </a:p>
        </p:txBody>
      </p:sp>
      <p:sp>
        <p:nvSpPr>
          <p:cNvPr id="3" name="Date Placeholder 2">
            <a:extLst>
              <a:ext uri="{FF2B5EF4-FFF2-40B4-BE49-F238E27FC236}">
                <a16:creationId xmlns:a16="http://schemas.microsoft.com/office/drawing/2014/main" xmlns="" id="{FCD91002-1108-4B1E-A0E5-31453836CA37}"/>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35A6AFA4-9280-453A-9646-FA605D7A454B}" type="datetime1">
              <a:rPr lang="en-US" altLang="en-US"/>
              <a:pPr>
                <a:defRPr/>
              </a:pPr>
              <a:t>10/4/2019</a:t>
            </a:fld>
            <a:endParaRPr lang="en-US" altLang="en-US" dirty="0"/>
          </a:p>
        </p:txBody>
      </p:sp>
      <p:sp>
        <p:nvSpPr>
          <p:cNvPr id="4" name="Footer Placeholder 3">
            <a:extLst>
              <a:ext uri="{FF2B5EF4-FFF2-40B4-BE49-F238E27FC236}">
                <a16:creationId xmlns:a16="http://schemas.microsoft.com/office/drawing/2014/main" xmlns="" id="{68FD51FF-1845-47A3-8955-62C952431C7F}"/>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128"/>
                <a:cs typeface="+mn-cs"/>
              </a:defRPr>
            </a:lvl1pPr>
          </a:lstStyle>
          <a:p>
            <a:pPr>
              <a:defRPr/>
            </a:pPr>
            <a:endParaRPr lang="en-US" dirty="0"/>
          </a:p>
        </p:txBody>
      </p:sp>
      <p:sp>
        <p:nvSpPr>
          <p:cNvPr id="5" name="Slide Number Placeholder 4">
            <a:extLst>
              <a:ext uri="{FF2B5EF4-FFF2-40B4-BE49-F238E27FC236}">
                <a16:creationId xmlns:a16="http://schemas.microsoft.com/office/drawing/2014/main" xmlns="" id="{8762EAEF-456C-4FFE-BC20-BDDA09C7BE6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35D68D4-B8E9-4110-B505-19AA1052B98E}" type="slidenum">
              <a:rPr lang="en-US" altLang="en-US"/>
              <a:pPr>
                <a:defRPr/>
              </a:pPr>
              <a:t>‹#›</a:t>
            </a:fld>
            <a:endParaRPr lang="en-US" altLang="en-US" dirty="0"/>
          </a:p>
        </p:txBody>
      </p:sp>
    </p:spTree>
    <p:extLst>
      <p:ext uri="{BB962C8B-B14F-4D97-AF65-F5344CB8AC3E}">
        <p14:creationId xmlns:p14="http://schemas.microsoft.com/office/powerpoint/2010/main" val="1699856962"/>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31.05801" units="1/cm"/>
          <inkml:channelProperty channel="Y" name="resolution" value="130.90909" units="1/cm"/>
          <inkml:channelProperty channel="T" name="resolution" value="1" units="1/dev"/>
        </inkml:channelProperties>
      </inkml:inkSource>
      <inkml:timestamp xml:id="ts0" timeString="2018-12-06T17:52:42.977"/>
    </inkml:context>
    <inkml:brush xml:id="br0">
      <inkml:brushProperty name="width" value="0.00882" units="cm"/>
      <inkml:brushProperty name="height" value="0.00882" units="cm"/>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3840" units="cm"/>
          <inkml:channel name="Y" type="integer" max="2160" units="cm"/>
          <inkml:channel name="T" type="integer" max="2.14748E9" units="dev"/>
        </inkml:traceFormat>
        <inkml:channelProperties>
          <inkml:channelProperty channel="X" name="resolution" value="131.05801" units="1/cm"/>
          <inkml:channelProperty channel="Y" name="resolution" value="130.90909" units="1/cm"/>
          <inkml:channelProperty channel="T" name="resolution" value="1" units="1/dev"/>
        </inkml:channelProperties>
      </inkml:inkSource>
      <inkml:timestamp xml:id="ts0" timeString="2018-12-06T17:52:43.882"/>
    </inkml:context>
    <inkml:brush xml:id="br0">
      <inkml:brushProperty name="width" value="0.00882" units="cm"/>
      <inkml:brushProperty name="height" value="0.00882"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C467FC6-F36B-47CF-B244-E90CEABD7E4A}"/>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128"/>
                <a:cs typeface="+mn-cs"/>
              </a:defRPr>
            </a:lvl1pPr>
          </a:lstStyle>
          <a:p>
            <a:pPr>
              <a:defRPr/>
            </a:pPr>
            <a:endParaRPr lang="en-US" dirty="0"/>
          </a:p>
        </p:txBody>
      </p:sp>
      <p:sp>
        <p:nvSpPr>
          <p:cNvPr id="3" name="Date Placeholder 2">
            <a:extLst>
              <a:ext uri="{FF2B5EF4-FFF2-40B4-BE49-F238E27FC236}">
                <a16:creationId xmlns:a16="http://schemas.microsoft.com/office/drawing/2014/main" xmlns="" id="{9E8A4B7C-18D6-404A-8F9F-871E55CD503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380EC2BE-5B9D-4489-9079-460063EF03DF}" type="datetime1">
              <a:rPr lang="en-US" altLang="en-US"/>
              <a:pPr>
                <a:defRPr/>
              </a:pPr>
              <a:t>10/4/2019</a:t>
            </a:fld>
            <a:endParaRPr lang="en-US" altLang="en-US" dirty="0"/>
          </a:p>
        </p:txBody>
      </p:sp>
      <p:sp>
        <p:nvSpPr>
          <p:cNvPr id="4" name="Slide Image Placeholder 3">
            <a:extLst>
              <a:ext uri="{FF2B5EF4-FFF2-40B4-BE49-F238E27FC236}">
                <a16:creationId xmlns:a16="http://schemas.microsoft.com/office/drawing/2014/main" xmlns="" id="{BCA0ABF0-40F2-4431-893D-7CEDDC1C707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a:extLst>
              <a:ext uri="{FF2B5EF4-FFF2-40B4-BE49-F238E27FC236}">
                <a16:creationId xmlns:a16="http://schemas.microsoft.com/office/drawing/2014/main" xmlns="" id="{98D3F0F8-0D29-4E99-B8CA-9C5AD6A709B6}"/>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31E2B059-03BA-462A-A410-356AD02DB923}"/>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128"/>
                <a:cs typeface="+mn-cs"/>
              </a:defRPr>
            </a:lvl1pPr>
          </a:lstStyle>
          <a:p>
            <a:pPr>
              <a:defRPr/>
            </a:pPr>
            <a:endParaRPr lang="en-US" dirty="0"/>
          </a:p>
        </p:txBody>
      </p:sp>
      <p:sp>
        <p:nvSpPr>
          <p:cNvPr id="7" name="Slide Number Placeholder 6">
            <a:extLst>
              <a:ext uri="{FF2B5EF4-FFF2-40B4-BE49-F238E27FC236}">
                <a16:creationId xmlns:a16="http://schemas.microsoft.com/office/drawing/2014/main" xmlns="" id="{50F8C2B2-A6C7-4F20-8052-6A3A549EF91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6B901DF-56C8-49A6-BB6D-A8545B60198D}" type="slidenum">
              <a:rPr lang="en-US" altLang="en-US"/>
              <a:pPr>
                <a:defRPr/>
              </a:pPr>
              <a:t>‹#›</a:t>
            </a:fld>
            <a:endParaRPr lang="en-US" altLang="en-US" dirty="0"/>
          </a:p>
        </p:txBody>
      </p:sp>
    </p:spTree>
    <p:extLst>
      <p:ext uri="{BB962C8B-B14F-4D97-AF65-F5344CB8AC3E}">
        <p14:creationId xmlns:p14="http://schemas.microsoft.com/office/powerpoint/2010/main" val="4081374050"/>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34" charset="-128"/>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34"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34" charset="-128"/>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56B901DF-56C8-49A6-BB6D-A8545B60198D}" type="slidenum">
              <a:rPr lang="en-US" altLang="en-US" smtClean="0"/>
              <a:pPr>
                <a:defRPr/>
              </a:pPr>
              <a:t>1</a:t>
            </a:fld>
            <a:endParaRPr lang="en-US" altLang="en-US" dirty="0"/>
          </a:p>
        </p:txBody>
      </p:sp>
    </p:spTree>
    <p:extLst>
      <p:ext uri="{BB962C8B-B14F-4D97-AF65-F5344CB8AC3E}">
        <p14:creationId xmlns:p14="http://schemas.microsoft.com/office/powerpoint/2010/main" val="64664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xmlns="" id="{645CFF69-88DB-4233-85DB-416AC021E2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xmlns="" id="{330AA72F-4B58-4BB8-A0A3-48922CF66C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Bruce presents. </a:t>
            </a:r>
          </a:p>
          <a:p>
            <a:pPr marL="171450" indent="-171450">
              <a:buFont typeface="Arial" panose="020B0604020202020204" pitchFamily="34" charset="0"/>
              <a:buChar char="•"/>
            </a:pPr>
            <a:r>
              <a:rPr lang="en-US" altLang="en-US" dirty="0">
                <a:ea typeface="ＭＳ Ｐゴシック" panose="020B0600070205080204" pitchFamily="34" charset="-128"/>
              </a:rPr>
              <a:t>While we’ve known that the age of the population of the MA and FFS is roughly the same, we now have new data that shows that the functional, cognitive and chronic condition in MA also now mirror that of FFS. </a:t>
            </a:r>
          </a:p>
          <a:p>
            <a:pPr marL="171450" indent="-171450">
              <a:buFont typeface="Arial" panose="020B0604020202020204" pitchFamily="34" charset="0"/>
              <a:buChar char="•"/>
            </a:pPr>
            <a:r>
              <a:rPr lang="en-US" altLang="en-US" dirty="0">
                <a:ea typeface="ＭＳ Ｐゴシック" panose="020B0600070205080204" pitchFamily="34" charset="-128"/>
              </a:rPr>
              <a:t>Functional impairment, as you know, refers to someone’s challenges performing basic activities of daily living, and – as Anne is going to explain in a minute -- is strongly related to high healthcare spending which plans currently pay for.  </a:t>
            </a:r>
          </a:p>
          <a:p>
            <a:pPr marL="171450" indent="-171450">
              <a:buFont typeface="Arial" panose="020B0604020202020204" pitchFamily="34" charset="0"/>
              <a:buChar char="•"/>
            </a:pPr>
            <a:r>
              <a:rPr lang="en-US" altLang="en-US" dirty="0">
                <a:ea typeface="ＭＳ Ｐゴシック" panose="020B0600070205080204" pitchFamily="34" charset="-128"/>
              </a:rPr>
              <a:t>Functional impairment is a status and chronic conditions are diseases. But you need to address both to manage unnecessary healthcare spending. </a:t>
            </a:r>
          </a:p>
          <a:p>
            <a:pPr marL="171450" indent="-171450">
              <a:buFont typeface="Arial" panose="020B0604020202020204" pitchFamily="34" charset="0"/>
              <a:buChar char="•"/>
            </a:pPr>
            <a:r>
              <a:rPr lang="en-US" dirty="0"/>
              <a:t>Many associate this problem solely with the dual population but the reality is they only represent a third of all people with functional limitations. </a:t>
            </a:r>
            <a:endParaRPr lang="en-US" dirty="0">
              <a:ea typeface="ＭＳ Ｐゴシック" panose="020B0600070205080204" pitchFamily="34" charset="-128"/>
            </a:endParaRPr>
          </a:p>
          <a:p>
            <a:pPr marL="171450" indent="-171450">
              <a:buFont typeface="Arial" panose="020B0604020202020204" pitchFamily="34" charset="0"/>
              <a:buChar char="•"/>
            </a:pPr>
            <a:r>
              <a:rPr lang="en-US" altLang="en-US" dirty="0">
                <a:ea typeface="ＭＳ Ｐゴシック" panose="020B0600070205080204" pitchFamily="34" charset="-128"/>
              </a:rPr>
              <a:t>Now I’m going to turn it over to Anne to go over the data. </a:t>
            </a:r>
          </a:p>
          <a:p>
            <a:endParaRPr lang="en-US" altLang="en-US" dirty="0">
              <a:ea typeface="ＭＳ Ｐゴシック" panose="020B0600070205080204" pitchFamily="34" charset="-128"/>
            </a:endParaRPr>
          </a:p>
        </p:txBody>
      </p:sp>
      <p:sp>
        <p:nvSpPr>
          <p:cNvPr id="31748" name="Footer Placeholder 3">
            <a:extLst>
              <a:ext uri="{FF2B5EF4-FFF2-40B4-BE49-F238E27FC236}">
                <a16:creationId xmlns:a16="http://schemas.microsoft.com/office/drawing/2014/main" xmlns="" id="{73C02246-AD3B-4352-BBC8-3C0E9BC1D5B4}"/>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dirty="0">
              <a:latin typeface="Calibri" panose="020F0502020204030204" pitchFamily="34" charset="0"/>
            </a:endParaRPr>
          </a:p>
        </p:txBody>
      </p:sp>
      <p:sp>
        <p:nvSpPr>
          <p:cNvPr id="31749" name="Slide Number Placeholder 4">
            <a:extLst>
              <a:ext uri="{FF2B5EF4-FFF2-40B4-BE49-F238E27FC236}">
                <a16:creationId xmlns:a16="http://schemas.microsoft.com/office/drawing/2014/main" xmlns="" id="{A38147EA-DF9C-4DCE-8881-006BCAE6CA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209012B-3180-4F09-87DD-4858564E0FCD}" type="slidenum">
              <a:rPr lang="en-US" altLang="en-US" smtClean="0">
                <a:latin typeface="Calibri" panose="020F0502020204030204" pitchFamily="34" charset="0"/>
              </a:rPr>
              <a:pPr/>
              <a:t>13</a:t>
            </a:fld>
            <a:endParaRPr lang="en-US" altLang="en-US" dirty="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xmlns="" id="{4CABB988-D328-49F0-92C3-E7ADDD4E9A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xmlns="" id="{7AF75B64-5756-4F5D-8F4A-D07A2CBCE1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ea typeface="ＭＳ Ｐゴシック" panose="020B0600070205080204" pitchFamily="34" charset="-128"/>
              </a:rPr>
              <a:t>All insurance products represented</a:t>
            </a:r>
            <a:r>
              <a:rPr lang="en-US" altLang="en-US" baseline="0" dirty="0">
                <a:ea typeface="ＭＳ Ｐゴシック" panose="020B0600070205080204" pitchFamily="34" charset="-128"/>
              </a:rPr>
              <a:t> on this slide (MA, SNP, </a:t>
            </a:r>
            <a:r>
              <a:rPr lang="en-US" altLang="en-US" baseline="0" dirty="0" err="1">
                <a:ea typeface="ＭＳ Ｐゴシック" panose="020B0600070205080204" pitchFamily="34" charset="-128"/>
              </a:rPr>
              <a:t>Supp</a:t>
            </a:r>
            <a:r>
              <a:rPr lang="en-US" altLang="en-US" baseline="0" dirty="0">
                <a:ea typeface="ＭＳ Ｐゴシック" panose="020B0600070205080204" pitchFamily="34" charset="-128"/>
              </a:rPr>
              <a:t>) – not just about DSNP</a:t>
            </a:r>
            <a:endParaRPr lang="en-US" altLang="en-US" dirty="0">
              <a:ea typeface="ＭＳ Ｐゴシック" panose="020B0600070205080204" pitchFamily="34" charset="-128"/>
            </a:endParaRPr>
          </a:p>
        </p:txBody>
      </p:sp>
      <p:sp>
        <p:nvSpPr>
          <p:cNvPr id="35844" name="Footer Placeholder 3">
            <a:extLst>
              <a:ext uri="{FF2B5EF4-FFF2-40B4-BE49-F238E27FC236}">
                <a16:creationId xmlns:a16="http://schemas.microsoft.com/office/drawing/2014/main" xmlns="" id="{9F5578E9-1D81-415E-9C29-B54D3668A35E}"/>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dirty="0">
              <a:latin typeface="Calibri" panose="020F0502020204030204" pitchFamily="34" charset="0"/>
            </a:endParaRPr>
          </a:p>
        </p:txBody>
      </p:sp>
      <p:sp>
        <p:nvSpPr>
          <p:cNvPr id="35845" name="Slide Number Placeholder 4">
            <a:extLst>
              <a:ext uri="{FF2B5EF4-FFF2-40B4-BE49-F238E27FC236}">
                <a16:creationId xmlns:a16="http://schemas.microsoft.com/office/drawing/2014/main" xmlns="" id="{0EBE9862-215C-4FB6-9BE9-0FA5971B0C6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839F6B7-AED7-4C3A-BF23-0B40B87AB50D}" type="slidenum">
              <a:rPr lang="en-US" altLang="en-US" smtClean="0">
                <a:latin typeface="Calibri" panose="020F0502020204030204" pitchFamily="34" charset="0"/>
              </a:rPr>
              <a:pPr/>
              <a:t>14</a:t>
            </a:fld>
            <a:endParaRPr lang="en-US" altLang="en-US" dirty="0">
              <a:latin typeface="Calibri" panose="020F0502020204030204" pitchFamily="34" charset="0"/>
            </a:endParaRPr>
          </a:p>
        </p:txBody>
      </p:sp>
    </p:spTree>
    <p:extLst>
      <p:ext uri="{BB962C8B-B14F-4D97-AF65-F5344CB8AC3E}">
        <p14:creationId xmlns:p14="http://schemas.microsoft.com/office/powerpoint/2010/main" val="1653971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3789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8663" indent="-279400" eaLnBrk="0" hangingPunct="0">
              <a:spcBef>
                <a:spcPct val="30000"/>
              </a:spcBef>
              <a:defRPr sz="1200">
                <a:solidFill>
                  <a:schemeClr val="tx1"/>
                </a:solidFill>
                <a:latin typeface="Calibri" pitchFamily="34" charset="0"/>
                <a:ea typeface="ＭＳ Ｐゴシック" pitchFamily="34" charset="-128"/>
              </a:defRPr>
            </a:lvl2pPr>
            <a:lvl3pPr marL="1120775" indent="-223838" eaLnBrk="0" hangingPunct="0">
              <a:spcBef>
                <a:spcPct val="30000"/>
              </a:spcBef>
              <a:defRPr sz="1200">
                <a:solidFill>
                  <a:schemeClr val="tx1"/>
                </a:solidFill>
                <a:latin typeface="Calibri" pitchFamily="34" charset="0"/>
                <a:ea typeface="ＭＳ Ｐゴシック" pitchFamily="34" charset="-128"/>
              </a:defRPr>
            </a:lvl3pPr>
            <a:lvl4pPr marL="1570038" indent="-223838" eaLnBrk="0" hangingPunct="0">
              <a:spcBef>
                <a:spcPct val="30000"/>
              </a:spcBef>
              <a:defRPr sz="1200">
                <a:solidFill>
                  <a:schemeClr val="tx1"/>
                </a:solidFill>
                <a:latin typeface="Calibri" pitchFamily="34" charset="0"/>
                <a:ea typeface="ＭＳ Ｐゴシック" pitchFamily="34" charset="-128"/>
              </a:defRPr>
            </a:lvl4pPr>
            <a:lvl5pPr marL="2017713" indent="-223838" eaLnBrk="0" hangingPunct="0">
              <a:spcBef>
                <a:spcPct val="30000"/>
              </a:spcBef>
              <a:defRPr sz="1200">
                <a:solidFill>
                  <a:schemeClr val="tx1"/>
                </a:solidFill>
                <a:latin typeface="Calibri" pitchFamily="34" charset="0"/>
                <a:ea typeface="ＭＳ Ｐゴシック" pitchFamily="34" charset="-128"/>
              </a:defRPr>
            </a:lvl5pPr>
            <a:lvl6pPr marL="2474913" indent="-223838"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32113" indent="-223838"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89313" indent="-223838"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46513" indent="-223838"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endParaRPr lang="en-US" altLang="en-US" smtClean="0"/>
          </a:p>
        </p:txBody>
      </p:sp>
      <p:sp>
        <p:nvSpPr>
          <p:cNvPr id="378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8663" indent="-279400" eaLnBrk="0" hangingPunct="0">
              <a:spcBef>
                <a:spcPct val="30000"/>
              </a:spcBef>
              <a:defRPr sz="1200">
                <a:solidFill>
                  <a:schemeClr val="tx1"/>
                </a:solidFill>
                <a:latin typeface="Calibri" pitchFamily="34" charset="0"/>
                <a:ea typeface="ＭＳ Ｐゴシック" pitchFamily="34" charset="-128"/>
              </a:defRPr>
            </a:lvl2pPr>
            <a:lvl3pPr marL="1120775" indent="-223838" eaLnBrk="0" hangingPunct="0">
              <a:spcBef>
                <a:spcPct val="30000"/>
              </a:spcBef>
              <a:defRPr sz="1200">
                <a:solidFill>
                  <a:schemeClr val="tx1"/>
                </a:solidFill>
                <a:latin typeface="Calibri" pitchFamily="34" charset="0"/>
                <a:ea typeface="ＭＳ Ｐゴシック" pitchFamily="34" charset="-128"/>
              </a:defRPr>
            </a:lvl3pPr>
            <a:lvl4pPr marL="1570038" indent="-223838" eaLnBrk="0" hangingPunct="0">
              <a:spcBef>
                <a:spcPct val="30000"/>
              </a:spcBef>
              <a:defRPr sz="1200">
                <a:solidFill>
                  <a:schemeClr val="tx1"/>
                </a:solidFill>
                <a:latin typeface="Calibri" pitchFamily="34" charset="0"/>
                <a:ea typeface="ＭＳ Ｐゴシック" pitchFamily="34" charset="-128"/>
              </a:defRPr>
            </a:lvl4pPr>
            <a:lvl5pPr marL="2017713" indent="-223838" eaLnBrk="0" hangingPunct="0">
              <a:spcBef>
                <a:spcPct val="30000"/>
              </a:spcBef>
              <a:defRPr sz="1200">
                <a:solidFill>
                  <a:schemeClr val="tx1"/>
                </a:solidFill>
                <a:latin typeface="Calibri" pitchFamily="34" charset="0"/>
                <a:ea typeface="ＭＳ Ｐゴシック" pitchFamily="34" charset="-128"/>
              </a:defRPr>
            </a:lvl5pPr>
            <a:lvl6pPr marL="2474913" indent="-223838"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32113" indent="-223838"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89313" indent="-223838"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46513" indent="-223838"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36227FDD-C01B-428D-BD79-4C1AADCD8992}" type="slidenum">
              <a:rPr lang="en-US" altLang="en-US" smtClean="0"/>
              <a:pPr eaLnBrk="1" hangingPunct="1">
                <a:spcBef>
                  <a:spcPct val="0"/>
                </a:spcBef>
              </a:pPr>
              <a:t>16</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68244" indent="-168244" defTabSz="448650" eaLnBrk="1" fontAlgn="auto" hangingPunct="1">
              <a:spcBef>
                <a:spcPts val="0"/>
              </a:spcBef>
              <a:spcAft>
                <a:spcPts val="0"/>
              </a:spcAft>
              <a:buFont typeface="Arial" pitchFamily="34" charset="0"/>
              <a:buChar char="•"/>
              <a:defRPr/>
            </a:pPr>
            <a:r>
              <a:rPr lang="en-US" dirty="0">
                <a:ea typeface="+mn-ea"/>
                <a:cs typeface="+mn-cs"/>
              </a:rPr>
              <a:t>These percentages are based on the total annual projected spending in 2030, i.e., $382.4 billion. </a:t>
            </a:r>
          </a:p>
          <a:p>
            <a:pPr>
              <a:defRPr/>
            </a:pPr>
            <a:endParaRPr lang="en-US" dirty="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26FF64D-715F-45C4-9560-EC8BEE890ED7}" type="slidenum">
              <a:rPr lang="en-US" altLang="en-US" smtClean="0">
                <a:solidFill>
                  <a:srgbClr val="000000"/>
                </a:solidFill>
              </a:rPr>
              <a:pPr eaLnBrk="1" hangingPunct="1">
                <a:spcBef>
                  <a:spcPct val="0"/>
                </a:spcBef>
              </a:pPr>
              <a:t>19</a:t>
            </a:fld>
            <a:endParaRPr lang="en-US" altLang="en-US"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6688" indent="-166688">
              <a:buFontTx/>
              <a:buChar char="•"/>
            </a:pPr>
            <a:r>
              <a:rPr lang="en-US" altLang="en-US" smtClean="0">
                <a:ea typeface="ＭＳ Ｐゴシック" pitchFamily="34" charset="-128"/>
              </a:rPr>
              <a:t>Cohort in data is older adults turning age 65 between 2015-2019</a:t>
            </a:r>
          </a:p>
          <a:p>
            <a:pPr marL="166688" indent="-166688">
              <a:buFontTx/>
              <a:buChar char="•"/>
            </a:pPr>
            <a:r>
              <a:rPr lang="en-US" altLang="en-US" smtClean="0">
                <a:ea typeface="ＭＳ Ｐゴシック" pitchFamily="34" charset="-128"/>
              </a:rPr>
              <a:t>Lifetime spending for all services is $138,000. For Home and Residential Care, it is $72,800. For Nursing Home Care, it is $65,300</a:t>
            </a:r>
          </a:p>
          <a:p>
            <a:pPr marL="166688" indent="-166688">
              <a:buFontTx/>
              <a:buChar char="•"/>
            </a:pPr>
            <a:r>
              <a:rPr lang="en-US" altLang="en-US" smtClean="0">
                <a:ea typeface="ＭＳ Ｐゴシック" pitchFamily="34" charset="-128"/>
              </a:rPr>
              <a:t>Although we are showing the small portion </a:t>
            </a:r>
            <a:r>
              <a:rPr lang="ja-JP" altLang="en-US" smtClean="0">
                <a:ea typeface="ＭＳ Ｐゴシック" pitchFamily="34" charset="-128"/>
              </a:rPr>
              <a:t>“</a:t>
            </a:r>
            <a:r>
              <a:rPr lang="en-US" altLang="ja-JP" smtClean="0">
                <a:ea typeface="ＭＳ Ｐゴシック" pitchFamily="34" charset="-128"/>
              </a:rPr>
              <a:t>Other</a:t>
            </a:r>
            <a:r>
              <a:rPr lang="ja-JP" altLang="en-US" smtClean="0">
                <a:ea typeface="ＭＳ Ｐゴシック" pitchFamily="34" charset="-128"/>
              </a:rPr>
              <a:t>”</a:t>
            </a:r>
            <a:r>
              <a:rPr lang="en-US" altLang="ja-JP" smtClean="0">
                <a:ea typeface="ＭＳ Ｐゴシック" pitchFamily="34" charset="-128"/>
              </a:rPr>
              <a:t> (e.g., Medicare), it relates to services such as Home Health, which is covered by Medicare in only limited circumstances and for a short duration </a:t>
            </a:r>
            <a:endParaRPr lang="en-US" altLang="en-US" smtClean="0">
              <a:ea typeface="ＭＳ Ｐゴシック" pitchFamily="34" charset="-128"/>
            </a:endParaRP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DA0CDB3F-8FF2-4A0D-A52A-DBEC9B565D85}" type="slidenum">
              <a:rPr lang="en-US" altLang="en-US" smtClean="0">
                <a:solidFill>
                  <a:srgbClr val="000000"/>
                </a:solidFill>
              </a:rPr>
              <a:pPr eaLnBrk="1" hangingPunct="1">
                <a:spcBef>
                  <a:spcPct val="0"/>
                </a:spcBef>
              </a:pPr>
              <a:t>20</a:t>
            </a:fld>
            <a:endParaRPr lang="en-US" altLang="en-US"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331489B9-2C38-45B0-AFCB-F5CE63C5E47F}" type="slidenum">
              <a:rPr lang="en-US" altLang="en-US" smtClean="0">
                <a:solidFill>
                  <a:srgbClr val="000000"/>
                </a:solidFill>
              </a:rPr>
              <a:pPr eaLnBrk="1" hangingPunct="1">
                <a:spcBef>
                  <a:spcPct val="0"/>
                </a:spcBef>
              </a:pPr>
              <a:t>21</a:t>
            </a:fld>
            <a:endParaRPr lang="en-US" alt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68244" indent="-168244">
              <a:buFont typeface="Arial" pitchFamily="34" charset="0"/>
              <a:buChar char="•"/>
              <a:defRPr/>
            </a:pPr>
            <a:r>
              <a:rPr lang="en-US" dirty="0">
                <a:ea typeface="+mn-ea"/>
                <a:cs typeface="+mn-cs"/>
              </a:rPr>
              <a:t>Data is for projections in 2050</a:t>
            </a:r>
          </a:p>
          <a:p>
            <a:pPr marL="168244" indent="-168244">
              <a:buFont typeface="Arial" pitchFamily="34" charset="0"/>
              <a:buChar char="•"/>
              <a:defRPr/>
            </a:pPr>
            <a:r>
              <a:rPr lang="en-US" dirty="0">
                <a:ea typeface="+mn-ea"/>
                <a:cs typeface="+mn-cs"/>
              </a:rPr>
              <a:t>The options reduced spending in Medicaid and Out of Pocket in all categories, but the largest reductions for Medicaid and Out of Pocket are with the Catastrophic and Comprehensive approaches</a:t>
            </a:r>
            <a:endParaRPr 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913C652-A0E1-48F8-BF97-601E60ED04CF}" type="slidenum">
              <a:rPr lang="en-US" altLang="en-US" smtClean="0"/>
              <a:pPr eaLnBrk="1" hangingPunct="1">
                <a:spcBef>
                  <a:spcPct val="0"/>
                </a:spcBef>
              </a:pPr>
              <a:t>22</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xmlns="" id="{EE314030-AF26-43C8-B4C4-89A1685673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xmlns="" id="{8C73238F-9C88-40A1-A176-E1313F0444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Bruce opens the discussion. </a:t>
            </a:r>
          </a:p>
          <a:p>
            <a:pPr marL="457200" indent="-457200">
              <a:spcBef>
                <a:spcPts val="600"/>
              </a:spcBef>
              <a:buFont typeface="Arial" panose="020B0604020202020204" pitchFamily="34" charset="0"/>
              <a:buChar char="•"/>
            </a:pPr>
            <a:r>
              <a:rPr lang="en-US" altLang="en-US" sz="1200" dirty="0"/>
              <a:t>Today Medicare Advantage plans serve a complex care population, which now mirrors FFS, and opens up an array of opportunities for those who care for them.  </a:t>
            </a:r>
          </a:p>
          <a:p>
            <a:pPr marL="457200" indent="-457200">
              <a:spcBef>
                <a:spcPts val="600"/>
              </a:spcBef>
              <a:buFont typeface="Arial" panose="020B0604020202020204" pitchFamily="34" charset="0"/>
              <a:buChar char="•"/>
            </a:pPr>
            <a:r>
              <a:rPr lang="en-US" altLang="en-US" sz="1200" dirty="0"/>
              <a:t>The SCAN Foundation and others are documenting how health plans are already emerging as innovators in high value care delivery for this population.</a:t>
            </a:r>
          </a:p>
          <a:p>
            <a:pPr marL="457200" indent="-457200">
              <a:spcBef>
                <a:spcPts val="600"/>
              </a:spcBef>
              <a:buFont typeface="Arial" panose="020B0604020202020204" pitchFamily="34" charset="0"/>
              <a:buChar char="•"/>
            </a:pPr>
            <a:r>
              <a:rPr lang="en-US" altLang="en-US" sz="1200" dirty="0"/>
              <a:t>Increasing needs and plan interest to respond, combined with new MA flexibility, will only enhance demand for information and innovation.</a:t>
            </a:r>
          </a:p>
          <a:p>
            <a:pPr marL="457200" indent="-457200">
              <a:spcBef>
                <a:spcPts val="600"/>
              </a:spcBef>
              <a:buFont typeface="Arial" panose="020B0604020202020204" pitchFamily="34" charset="0"/>
              <a:buChar char="•"/>
            </a:pPr>
            <a:r>
              <a:rPr lang="en-US" altLang="en-US" sz="1200" dirty="0"/>
              <a:t>We are committed to informing all stakeholders on this issue and wish to collaborate to prioritize research, supplement your work, and contribute to the development of MA plan enhancements in this area that respond to growing populations/needs.</a:t>
            </a:r>
          </a:p>
          <a:p>
            <a:endParaRPr lang="en-US" altLang="en-US" dirty="0">
              <a:ea typeface="ＭＳ Ｐゴシック" panose="020B0600070205080204" pitchFamily="34" charset="-128"/>
            </a:endParaRPr>
          </a:p>
        </p:txBody>
      </p:sp>
      <p:sp>
        <p:nvSpPr>
          <p:cNvPr id="29700" name="Footer Placeholder 3">
            <a:extLst>
              <a:ext uri="{FF2B5EF4-FFF2-40B4-BE49-F238E27FC236}">
                <a16:creationId xmlns:a16="http://schemas.microsoft.com/office/drawing/2014/main" xmlns="" id="{B303EBC0-4439-4908-8327-5383A84910E6}"/>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dirty="0">
              <a:latin typeface="Calibri" panose="020F0502020204030204" pitchFamily="34" charset="0"/>
            </a:endParaRPr>
          </a:p>
        </p:txBody>
      </p:sp>
      <p:sp>
        <p:nvSpPr>
          <p:cNvPr id="29701" name="Slide Number Placeholder 4">
            <a:extLst>
              <a:ext uri="{FF2B5EF4-FFF2-40B4-BE49-F238E27FC236}">
                <a16:creationId xmlns:a16="http://schemas.microsoft.com/office/drawing/2014/main" xmlns="" id="{C439DB5B-DCBC-4810-8A04-F19F8ED55C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02C5C0A-07BF-40D3-9BC1-6608ACF7FB2A}" type="slidenum">
              <a:rPr lang="en-US" altLang="en-US" smtClean="0">
                <a:latin typeface="Calibri" panose="020F0502020204030204" pitchFamily="34" charset="0"/>
              </a:rPr>
              <a:pPr/>
              <a:t>26</a:t>
            </a:fld>
            <a:endParaRPr lang="en-US" altLang="en-US"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xmlns="" id="{EE314030-AF26-43C8-B4C4-89A1685673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xmlns="" id="{8C73238F-9C88-40A1-A176-E1313F0444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Bruce opens the discussion. </a:t>
            </a:r>
          </a:p>
          <a:p>
            <a:pPr marL="457200" indent="-457200">
              <a:spcBef>
                <a:spcPts val="600"/>
              </a:spcBef>
              <a:buFont typeface="Arial" panose="020B0604020202020204" pitchFamily="34" charset="0"/>
              <a:buChar char="•"/>
            </a:pPr>
            <a:r>
              <a:rPr lang="en-US" altLang="en-US" sz="1200" dirty="0"/>
              <a:t>Today Medicare Advantage plans serve a complex care population, which now mirrors FFS, and opens up an array of opportunities for those who care for them.  </a:t>
            </a:r>
          </a:p>
          <a:p>
            <a:pPr marL="457200" indent="-457200">
              <a:spcBef>
                <a:spcPts val="600"/>
              </a:spcBef>
              <a:buFont typeface="Arial" panose="020B0604020202020204" pitchFamily="34" charset="0"/>
              <a:buChar char="•"/>
            </a:pPr>
            <a:r>
              <a:rPr lang="en-US" altLang="en-US" sz="1200" dirty="0"/>
              <a:t>The SCAN Foundation and others are documenting how health plans are already emerging as innovators in high value care delivery for this population.</a:t>
            </a:r>
          </a:p>
          <a:p>
            <a:pPr marL="457200" indent="-457200">
              <a:spcBef>
                <a:spcPts val="600"/>
              </a:spcBef>
              <a:buFont typeface="Arial" panose="020B0604020202020204" pitchFamily="34" charset="0"/>
              <a:buChar char="•"/>
            </a:pPr>
            <a:r>
              <a:rPr lang="en-US" altLang="en-US" sz="1200" dirty="0"/>
              <a:t>Increasing needs and plan interest to respond, combined with new MA flexibility, will only enhance demand for information and innovation.</a:t>
            </a:r>
          </a:p>
          <a:p>
            <a:pPr marL="457200" indent="-457200">
              <a:spcBef>
                <a:spcPts val="600"/>
              </a:spcBef>
              <a:buFont typeface="Arial" panose="020B0604020202020204" pitchFamily="34" charset="0"/>
              <a:buChar char="•"/>
            </a:pPr>
            <a:r>
              <a:rPr lang="en-US" altLang="en-US" sz="1200" dirty="0"/>
              <a:t>We are committed to informing all stakeholders on this issue and wish to collaborate to prioritize research, supplement your work, and contribute to the development of MA plan enhancements in this area that respond to growing populations/needs.</a:t>
            </a:r>
          </a:p>
          <a:p>
            <a:endParaRPr lang="en-US" altLang="en-US" dirty="0">
              <a:ea typeface="ＭＳ Ｐゴシック" panose="020B0600070205080204" pitchFamily="34" charset="-128"/>
            </a:endParaRPr>
          </a:p>
        </p:txBody>
      </p:sp>
      <p:sp>
        <p:nvSpPr>
          <p:cNvPr id="29700" name="Footer Placeholder 3">
            <a:extLst>
              <a:ext uri="{FF2B5EF4-FFF2-40B4-BE49-F238E27FC236}">
                <a16:creationId xmlns:a16="http://schemas.microsoft.com/office/drawing/2014/main" xmlns="" id="{B303EBC0-4439-4908-8327-5383A84910E6}"/>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dirty="0">
              <a:latin typeface="Calibri" panose="020F0502020204030204" pitchFamily="34" charset="0"/>
            </a:endParaRPr>
          </a:p>
        </p:txBody>
      </p:sp>
      <p:sp>
        <p:nvSpPr>
          <p:cNvPr id="29701" name="Slide Number Placeholder 4">
            <a:extLst>
              <a:ext uri="{FF2B5EF4-FFF2-40B4-BE49-F238E27FC236}">
                <a16:creationId xmlns:a16="http://schemas.microsoft.com/office/drawing/2014/main" xmlns="" id="{C439DB5B-DCBC-4810-8A04-F19F8ED55C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02C5C0A-07BF-40D3-9BC1-6608ACF7FB2A}" type="slidenum">
              <a:rPr lang="en-US" altLang="en-US" smtClean="0">
                <a:latin typeface="Calibri" panose="020F0502020204030204" pitchFamily="34" charset="0"/>
              </a:rPr>
              <a:pPr/>
              <a:t>2</a:t>
            </a:fld>
            <a:endParaRPr lang="en-US" altLang="en-US"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xmlns="" id="{A07AAE3B-7160-4C19-98D7-345875AD84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xmlns="" id="{0A749F05-034D-4678-9B06-58FEC4EDD5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Bruce presents. </a:t>
            </a:r>
          </a:p>
          <a:p>
            <a:pPr marL="171450" indent="-171450">
              <a:buFont typeface="Arial" panose="020B0604020202020204" pitchFamily="34" charset="0"/>
              <a:buChar char="•"/>
            </a:pPr>
            <a:r>
              <a:rPr lang="en-US" altLang="en-US" dirty="0">
                <a:ea typeface="ＭＳ Ｐゴシック" panose="020B0600070205080204" pitchFamily="34" charset="-128"/>
              </a:rPr>
              <a:t>This is the demographics is destiny slide; clearly the future is now.</a:t>
            </a:r>
          </a:p>
          <a:p>
            <a:pPr marL="171450" indent="-171450">
              <a:buFont typeface="Arial" panose="020B0604020202020204" pitchFamily="34" charset="0"/>
              <a:buChar char="•"/>
            </a:pPr>
            <a:r>
              <a:rPr lang="en-US" altLang="en-US" dirty="0">
                <a:ea typeface="ＭＳ Ｐゴシック" panose="020B0600070205080204" pitchFamily="34" charset="-128"/>
              </a:rPr>
              <a:t>As this slides shows, the nation will experience extraordinary growth in the 75+ population starting in 2020. And as we also know, unlike the young-old, the old-old will require and demand care. And failure to manage them well will result in healthcare cost burdens to you and them. </a:t>
            </a:r>
          </a:p>
          <a:p>
            <a:pPr marL="171450" indent="-171450">
              <a:buFont typeface="Arial" panose="020B0604020202020204" pitchFamily="34" charset="0"/>
              <a:buChar char="•"/>
            </a:pPr>
            <a:r>
              <a:rPr lang="en-US" altLang="en-US" dirty="0">
                <a:ea typeface="ＭＳ Ｐゴシック" panose="020B0600070205080204" pitchFamily="34" charset="-128"/>
              </a:rPr>
              <a:t>Your enrollment will likely increase even faster than the aging of the population b/c MA growth as a percentage of entire Medicare population is increasing so much.</a:t>
            </a:r>
          </a:p>
          <a:p>
            <a:pPr marL="171450" indent="-171450">
              <a:buFont typeface="Arial" panose="020B0604020202020204" pitchFamily="34" charset="0"/>
              <a:buChar char="•"/>
            </a:pPr>
            <a:r>
              <a:rPr lang="en-US" altLang="en-US" dirty="0">
                <a:ea typeface="ＭＳ Ｐゴシック" panose="020B0600070205080204" pitchFamily="34" charset="-128"/>
              </a:rPr>
              <a:t>As such, the increase in demographics and percentage of Medicare in MA represents two-fold challenge and opportunity. </a:t>
            </a:r>
          </a:p>
        </p:txBody>
      </p:sp>
      <p:sp>
        <p:nvSpPr>
          <p:cNvPr id="46084" name="Footer Placeholder 3">
            <a:extLst>
              <a:ext uri="{FF2B5EF4-FFF2-40B4-BE49-F238E27FC236}">
                <a16:creationId xmlns:a16="http://schemas.microsoft.com/office/drawing/2014/main" xmlns="" id="{5D720278-E0BA-4407-9E77-57469D27CAB8}"/>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dirty="0">
              <a:latin typeface="Calibri" panose="020F0502020204030204" pitchFamily="34" charset="0"/>
            </a:endParaRPr>
          </a:p>
        </p:txBody>
      </p:sp>
      <p:sp>
        <p:nvSpPr>
          <p:cNvPr id="46085" name="Slide Number Placeholder 4">
            <a:extLst>
              <a:ext uri="{FF2B5EF4-FFF2-40B4-BE49-F238E27FC236}">
                <a16:creationId xmlns:a16="http://schemas.microsoft.com/office/drawing/2014/main" xmlns="" id="{EF5CDEFE-3F9A-43E0-81EB-3D5CD75878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5D33A34-751E-4EFB-98F9-E3BFCF117E4B}" type="slidenum">
              <a:rPr lang="en-US" altLang="en-US" smtClean="0">
                <a:latin typeface="Calibri" panose="020F0502020204030204" pitchFamily="34" charset="0"/>
              </a:rPr>
              <a:pPr/>
              <a:t>3</a:t>
            </a:fld>
            <a:endParaRPr lang="en-US" altLang="en-US"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68244" indent="-168244">
              <a:buFont typeface="Arial" pitchFamily="34" charset="0"/>
              <a:buChar char="•"/>
              <a:defRPr/>
            </a:pPr>
            <a:r>
              <a:rPr lang="en-US" dirty="0">
                <a:ea typeface="+mn-ea"/>
                <a:cs typeface="+mn-cs"/>
              </a:rPr>
              <a:t>Adults are defined as those turning 65 between 2015 and 2019</a:t>
            </a:r>
          </a:p>
          <a:p>
            <a:pPr marL="168244" indent="-168244">
              <a:buFont typeface="Arial" pitchFamily="34" charset="0"/>
              <a:buChar char="•"/>
              <a:defRPr/>
            </a:pPr>
            <a:r>
              <a:rPr lang="en-US" dirty="0">
                <a:ea typeface="+mn-ea"/>
                <a:cs typeface="+mn-cs"/>
              </a:rPr>
              <a:t>High level of care refers to needing help with two or more activities of daily living (ADLs), or severe cognitive impairment</a:t>
            </a:r>
            <a:endParaRPr lang="en-US" dirty="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83735C4-FDAD-4499-A13C-0C90174D4CB6}" type="slidenum">
              <a:rPr lang="en-US" altLang="en-US" smtClean="0">
                <a:solidFill>
                  <a:srgbClr val="000000"/>
                </a:solidFill>
              </a:rPr>
              <a:pPr eaLnBrk="1" hangingPunct="1">
                <a:spcBef>
                  <a:spcPct val="0"/>
                </a:spcBef>
              </a:pPr>
              <a:t>5</a:t>
            </a:fld>
            <a:endParaRPr lang="en-US" alt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68244" indent="-168244">
              <a:buFont typeface="Arial" pitchFamily="34" charset="0"/>
              <a:buChar char="•"/>
              <a:defRPr/>
            </a:pPr>
            <a:r>
              <a:rPr lang="en-US" dirty="0">
                <a:ea typeface="+mn-ea"/>
                <a:cs typeface="+mn-cs"/>
              </a:rPr>
              <a:t>Adults are defined as those turning 65 between 2015 and 2019</a:t>
            </a:r>
          </a:p>
          <a:p>
            <a:pPr marL="168244" indent="-168244">
              <a:buFont typeface="Arial" pitchFamily="34" charset="0"/>
              <a:buChar char="•"/>
              <a:defRPr/>
            </a:pPr>
            <a:r>
              <a:rPr lang="en-US" dirty="0">
                <a:ea typeface="+mn-ea"/>
                <a:cs typeface="+mn-cs"/>
              </a:rPr>
              <a:t>High need refers to needing help with two or more activities of daily living (ADLs), or severe cognitive impairment</a:t>
            </a:r>
          </a:p>
          <a:p>
            <a:pPr marL="168244" indent="-168244">
              <a:buFont typeface="Arial" pitchFamily="34" charset="0"/>
              <a:buChar char="•"/>
              <a:defRPr/>
            </a:pPr>
            <a:r>
              <a:rPr lang="en-US" dirty="0">
                <a:ea typeface="+mn-ea"/>
                <a:cs typeface="+mn-cs"/>
              </a:rPr>
              <a:t>While not depicted directly on this slide, </a:t>
            </a:r>
            <a:r>
              <a:rPr lang="en-US" b="1" dirty="0">
                <a:ea typeface="+mn-ea"/>
                <a:cs typeface="+mn-cs"/>
              </a:rPr>
              <a:t>among those who do need care</a:t>
            </a:r>
            <a:r>
              <a:rPr lang="en-US" dirty="0">
                <a:ea typeface="+mn-ea"/>
                <a:cs typeface="+mn-cs"/>
              </a:rPr>
              <a:t>, about 30 percent will need it for less than a year, but 25 percent will need it for at least five years</a:t>
            </a:r>
            <a:endParaRPr 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55BFB0A-2A41-4ABE-9F49-C2E1336860D5}" type="slidenum">
              <a:rPr lang="en-US" altLang="en-US" smtClean="0">
                <a:solidFill>
                  <a:srgbClr val="000000"/>
                </a:solidFill>
              </a:rPr>
              <a:pPr eaLnBrk="1" hangingPunct="1">
                <a:spcBef>
                  <a:spcPct val="0"/>
                </a:spcBef>
              </a:pPr>
              <a:t>6</a:t>
            </a:fld>
            <a:endParaRPr lang="en-US" alt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charset="-128"/>
                <a:cs typeface="ＭＳ Ｐゴシック" pitchFamily="34" charset="-128"/>
              </a:rPr>
              <a:t>In 2015, there were 8.5 million Medicare beneficiaries who lived in a nursing home OR who lived in the community and received help with 1+ ADLs. Of that complex care need population:</a:t>
            </a:r>
          </a:p>
          <a:p>
            <a:r>
              <a:rPr lang="en-US" sz="1200" b="0" i="0" kern="1200" dirty="0">
                <a:solidFill>
                  <a:schemeClr val="tx1"/>
                </a:solidFill>
                <a:effectLst/>
                <a:latin typeface="+mn-lt"/>
                <a:ea typeface="ＭＳ Ｐゴシック" charset="-128"/>
                <a:cs typeface="ＭＳ Ｐゴシック" pitchFamily="34" charset="-128"/>
              </a:rPr>
              <a:t>1.9 million lived in nursing homes (22%)</a:t>
            </a:r>
          </a:p>
          <a:p>
            <a:r>
              <a:rPr lang="en-US" sz="1200" b="0" i="0" kern="1200" dirty="0">
                <a:solidFill>
                  <a:schemeClr val="tx1"/>
                </a:solidFill>
                <a:effectLst/>
                <a:latin typeface="+mn-lt"/>
                <a:ea typeface="ＭＳ Ｐゴシック" charset="-128"/>
                <a:cs typeface="ＭＳ Ｐゴシック" pitchFamily="34" charset="-128"/>
              </a:rPr>
              <a:t>0.6 million lived in independent or assisted living (7%)</a:t>
            </a:r>
          </a:p>
          <a:p>
            <a:r>
              <a:rPr lang="en-US" sz="1200" b="0" i="0" kern="1200" dirty="0">
                <a:solidFill>
                  <a:schemeClr val="tx1"/>
                </a:solidFill>
                <a:effectLst/>
                <a:latin typeface="+mn-lt"/>
                <a:ea typeface="ＭＳ Ｐゴシック" charset="-128"/>
                <a:cs typeface="ＭＳ Ｐゴシック" pitchFamily="34" charset="-128"/>
              </a:rPr>
              <a:t>6.0 million lived in private homes (71%)</a:t>
            </a:r>
          </a:p>
          <a:p>
            <a:endParaRPr lang="en-US" dirty="0"/>
          </a:p>
        </p:txBody>
      </p:sp>
      <p:sp>
        <p:nvSpPr>
          <p:cNvPr id="4" name="Footer Placeholder 3"/>
          <p:cNvSpPr>
            <a:spLocks noGrp="1"/>
          </p:cNvSpPr>
          <p:nvPr>
            <p:ph type="ftr" sz="quarter" idx="4"/>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pPr>
              <a:defRPr/>
            </a:pPr>
            <a:fld id="{56B901DF-56C8-49A6-BB6D-A8545B60198D}" type="slidenum">
              <a:rPr lang="en-US" altLang="en-US" smtClean="0"/>
              <a:pPr>
                <a:defRPr/>
              </a:pPr>
              <a:t>7</a:t>
            </a:fld>
            <a:endParaRPr lang="en-US" altLang="en-US" dirty="0"/>
          </a:p>
        </p:txBody>
      </p:sp>
    </p:spTree>
    <p:extLst>
      <p:ext uri="{BB962C8B-B14F-4D97-AF65-F5344CB8AC3E}">
        <p14:creationId xmlns:p14="http://schemas.microsoft.com/office/powerpoint/2010/main" val="1525200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68244" indent="-168244">
              <a:buFont typeface="Arial" pitchFamily="34" charset="0"/>
              <a:buChar char="•"/>
              <a:defRPr/>
            </a:pPr>
            <a:r>
              <a:rPr lang="en-US" dirty="0">
                <a:ea typeface="+mn-ea"/>
                <a:cs typeface="+mn-cs"/>
              </a:rPr>
              <a:t>LTC needs are defined as receiving help with daily activities in the last month</a:t>
            </a:r>
            <a:endParaRPr 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F474F42E-1EE5-46F9-95B3-74780DC0F7F7}" type="slidenum">
              <a:rPr lang="en-US" altLang="en-US" smtClean="0">
                <a:solidFill>
                  <a:srgbClr val="000000"/>
                </a:solidFill>
              </a:rPr>
              <a:pPr eaLnBrk="1" hangingPunct="1">
                <a:spcBef>
                  <a:spcPct val="0"/>
                </a:spcBef>
              </a:pPr>
              <a:t>8</a:t>
            </a:fld>
            <a:endParaRPr lang="en-US" alt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78D0DB68-9379-4592-8067-31117C5367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xmlns="" id="{8A3AD5ED-7974-47AE-A3C4-24163C1508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endParaRPr lang="en-US" altLang="en-US" dirty="0">
              <a:ea typeface="ＭＳ Ｐゴシック" panose="020B0600070205080204" pitchFamily="34" charset="-128"/>
            </a:endParaRPr>
          </a:p>
        </p:txBody>
      </p:sp>
      <p:sp>
        <p:nvSpPr>
          <p:cNvPr id="33796" name="Footer Placeholder 3">
            <a:extLst>
              <a:ext uri="{FF2B5EF4-FFF2-40B4-BE49-F238E27FC236}">
                <a16:creationId xmlns:a16="http://schemas.microsoft.com/office/drawing/2014/main" xmlns="" id="{7B970166-A6BB-457C-8D9D-6327F37BC14C}"/>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dirty="0">
              <a:latin typeface="Calibri" panose="020F0502020204030204" pitchFamily="34" charset="0"/>
            </a:endParaRPr>
          </a:p>
        </p:txBody>
      </p:sp>
      <p:sp>
        <p:nvSpPr>
          <p:cNvPr id="33797" name="Slide Number Placeholder 4">
            <a:extLst>
              <a:ext uri="{FF2B5EF4-FFF2-40B4-BE49-F238E27FC236}">
                <a16:creationId xmlns:a16="http://schemas.microsoft.com/office/drawing/2014/main" xmlns="" id="{573F530A-C7D0-4B54-B1C8-76AF3B3512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87D68CF-2F7F-4238-B29D-723824500363}" type="slidenum">
              <a:rPr lang="en-US" altLang="en-US" smtClean="0">
                <a:latin typeface="Calibri" panose="020F0502020204030204" pitchFamily="34" charset="0"/>
              </a:rPr>
              <a:pPr/>
              <a:t>11</a:t>
            </a:fld>
            <a:endParaRPr lang="en-US" altLang="en-US" dirty="0">
              <a:latin typeface="Calibri" panose="020F0502020204030204" pitchFamily="34" charset="0"/>
            </a:endParaRPr>
          </a:p>
        </p:txBody>
      </p:sp>
    </p:spTree>
    <p:extLst>
      <p:ext uri="{BB962C8B-B14F-4D97-AF65-F5344CB8AC3E}">
        <p14:creationId xmlns:p14="http://schemas.microsoft.com/office/powerpoint/2010/main" val="831638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xmlns="" id="{4CABB988-D328-49F0-92C3-E7ADDD4E9A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xmlns="" id="{7AF75B64-5756-4F5D-8F4A-D07A2CBCE1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Anne presents.</a:t>
            </a:r>
          </a:p>
          <a:p>
            <a:pPr marL="171450" indent="-171450">
              <a:buFont typeface="Arial" panose="020B0604020202020204" pitchFamily="34" charset="0"/>
              <a:buChar char="•"/>
            </a:pPr>
            <a:r>
              <a:rPr lang="en-US" altLang="en-US" dirty="0">
                <a:ea typeface="ＭＳ Ｐゴシック" panose="020B0600070205080204" pitchFamily="34" charset="-128"/>
              </a:rPr>
              <a:t>You might think that functional impairment is a proxy for chronic conditions </a:t>
            </a:r>
          </a:p>
          <a:p>
            <a:pPr marL="171450" indent="-171450">
              <a:buFont typeface="Arial" panose="020B0604020202020204" pitchFamily="34" charset="0"/>
              <a:buChar char="•"/>
            </a:pPr>
            <a:r>
              <a:rPr lang="en-US" altLang="en-US" dirty="0">
                <a:ea typeface="ＭＳ Ｐゴシック" panose="020B0600070205080204" pitchFamily="34" charset="-128"/>
              </a:rPr>
              <a:t>But actually, even among people who have three or more chronic conditions, having functional impairment, compared to not having it, doubles their healthcare spending. </a:t>
            </a:r>
          </a:p>
        </p:txBody>
      </p:sp>
      <p:sp>
        <p:nvSpPr>
          <p:cNvPr id="35844" name="Footer Placeholder 3">
            <a:extLst>
              <a:ext uri="{FF2B5EF4-FFF2-40B4-BE49-F238E27FC236}">
                <a16:creationId xmlns:a16="http://schemas.microsoft.com/office/drawing/2014/main" xmlns="" id="{9F5578E9-1D81-415E-9C29-B54D3668A35E}"/>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dirty="0">
              <a:latin typeface="Calibri" panose="020F0502020204030204" pitchFamily="34" charset="0"/>
            </a:endParaRPr>
          </a:p>
        </p:txBody>
      </p:sp>
      <p:sp>
        <p:nvSpPr>
          <p:cNvPr id="35845" name="Slide Number Placeholder 4">
            <a:extLst>
              <a:ext uri="{FF2B5EF4-FFF2-40B4-BE49-F238E27FC236}">
                <a16:creationId xmlns:a16="http://schemas.microsoft.com/office/drawing/2014/main" xmlns="" id="{0EBE9862-215C-4FB6-9BE9-0FA5971B0C6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839F6B7-AED7-4C3A-BF23-0B40B87AB50D}" type="slidenum">
              <a:rPr lang="en-US" altLang="en-US" smtClean="0">
                <a:latin typeface="Calibri" panose="020F0502020204030204" pitchFamily="34" charset="0"/>
              </a:rPr>
              <a:pPr/>
              <a:t>12</a:t>
            </a:fld>
            <a:endParaRPr lang="en-US" altLang="en-US"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1.xml"/><Relationship Id="rId4" Type="http://schemas.openxmlformats.org/officeDocument/2006/relationships/hyperlink" Target="http://twitter.com/TheSCANFndtn"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2.xml"/><Relationship Id="rId4" Type="http://schemas.openxmlformats.org/officeDocument/2006/relationships/hyperlink" Target="http://twitter.com/TheSCANFndtn"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2.xml"/><Relationship Id="rId4" Type="http://schemas.openxmlformats.org/officeDocument/2006/relationships/hyperlink" Target="http://twitter.com/TheSCANFndtn"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2.xml"/><Relationship Id="rId4" Type="http://schemas.openxmlformats.org/officeDocument/2006/relationships/hyperlink" Target="http://twitter.com/TheSCANFndtn"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2.xml"/><Relationship Id="rId4" Type="http://schemas.openxmlformats.org/officeDocument/2006/relationships/hyperlink" Target="http://twitter.com/TheSCANFndtn"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2.xml"/><Relationship Id="rId4" Type="http://schemas.openxmlformats.org/officeDocument/2006/relationships/hyperlink" Target="http://twitter.com/TheSCANFndtn"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2.xml"/><Relationship Id="rId4" Type="http://schemas.openxmlformats.org/officeDocument/2006/relationships/hyperlink" Target="http://twitter.com/TheSCANFndtn" TargetMode="Externa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2.xml"/><Relationship Id="rId4" Type="http://schemas.openxmlformats.org/officeDocument/2006/relationships/hyperlink" Target="http://twitter.com/TheSCANFndtn"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2.xml"/><Relationship Id="rId4" Type="http://schemas.openxmlformats.org/officeDocument/2006/relationships/hyperlink" Target="http://twitter.com/TheSCANFndtn"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2.xml"/><Relationship Id="rId4" Type="http://schemas.openxmlformats.org/officeDocument/2006/relationships/hyperlink" Target="http://twitter.com/TheSCANFndtn"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2.xml"/><Relationship Id="rId4" Type="http://schemas.openxmlformats.org/officeDocument/2006/relationships/hyperlink" Target="http://twitter.com/TheSCANFndtn"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2.xml"/><Relationship Id="rId4" Type="http://schemas.openxmlformats.org/officeDocument/2006/relationships/hyperlink" Target="http://twitter.com/TheSCANFndtn"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3.xml"/><Relationship Id="rId4" Type="http://schemas.openxmlformats.org/officeDocument/2006/relationships/hyperlink" Target="http://twitter.com/TheSCANFndtn" TargetMode="Externa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3.xml"/><Relationship Id="rId4" Type="http://schemas.openxmlformats.org/officeDocument/2006/relationships/hyperlink" Target="http://twitter.com/TheSCANFndtn" TargetMode="Externa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3.xml"/><Relationship Id="rId4" Type="http://schemas.openxmlformats.org/officeDocument/2006/relationships/hyperlink" Target="http://twitter.com/TheSCANFndtn" TargetMode="Externa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3.xml"/><Relationship Id="rId4" Type="http://schemas.openxmlformats.org/officeDocument/2006/relationships/hyperlink" Target="http://twitter.com/TheSCANFndtn" TargetMode="Externa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3.xml"/><Relationship Id="rId4" Type="http://schemas.openxmlformats.org/officeDocument/2006/relationships/hyperlink" Target="http://twitter.com/TheSCANFndtn" TargetMode="Externa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3.xml"/><Relationship Id="rId4" Type="http://schemas.openxmlformats.org/officeDocument/2006/relationships/hyperlink" Target="http://twitter.com/TheSCANFndtn"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3.xml"/><Relationship Id="rId4" Type="http://schemas.openxmlformats.org/officeDocument/2006/relationships/hyperlink" Target="http://twitter.com/TheSCANFndtn" TargetMode="Externa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3.xml"/><Relationship Id="rId4" Type="http://schemas.openxmlformats.org/officeDocument/2006/relationships/hyperlink" Target="http://twitter.com/TheSCANFndtn" TargetMode="Externa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3.xml"/><Relationship Id="rId4" Type="http://schemas.openxmlformats.org/officeDocument/2006/relationships/hyperlink" Target="http://twitter.com/TheSCANFndtn" TargetMode="Externa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3.xml"/><Relationship Id="rId4" Type="http://schemas.openxmlformats.org/officeDocument/2006/relationships/hyperlink" Target="http://twitter.com/TheSCANFndtn"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3.xml"/><Relationship Id="rId4" Type="http://schemas.openxmlformats.org/officeDocument/2006/relationships/hyperlink" Target="http://twitter.com/TheSCANFndtn"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4.xml"/><Relationship Id="rId4" Type="http://schemas.openxmlformats.org/officeDocument/2006/relationships/hyperlink" Target="http://twitter.com/TheSCANFndtn"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4.xml"/><Relationship Id="rId4" Type="http://schemas.openxmlformats.org/officeDocument/2006/relationships/hyperlink" Target="http://twitter.com/TheSCANFndtn" TargetMode="Externa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4.xml"/><Relationship Id="rId4" Type="http://schemas.openxmlformats.org/officeDocument/2006/relationships/hyperlink" Target="http://twitter.com/TheSCANFndtn" TargetMode="Externa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4.xml"/><Relationship Id="rId4" Type="http://schemas.openxmlformats.org/officeDocument/2006/relationships/hyperlink" Target="http://twitter.com/TheSCANFndtn" TargetMode="Externa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4.xml"/><Relationship Id="rId4" Type="http://schemas.openxmlformats.org/officeDocument/2006/relationships/hyperlink" Target="http://twitter.com/TheSCANFndtn"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4.xml"/><Relationship Id="rId4" Type="http://schemas.openxmlformats.org/officeDocument/2006/relationships/hyperlink" Target="http://twitter.com/TheSCANFndtn" TargetMode="External"/></Relationships>
</file>

<file path=ppt/slideLayouts/_rels/slideLayout41.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4.xml"/><Relationship Id="rId4" Type="http://schemas.openxmlformats.org/officeDocument/2006/relationships/hyperlink" Target="http://twitter.com/TheSCANFndtn" TargetMode="Externa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4.xml"/><Relationship Id="rId4" Type="http://schemas.openxmlformats.org/officeDocument/2006/relationships/hyperlink" Target="http://twitter.com/TheSCANFndtn" TargetMode="Externa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4.xml"/><Relationship Id="rId4" Type="http://schemas.openxmlformats.org/officeDocument/2006/relationships/hyperlink" Target="http://twitter.com/TheSCANFndtn" TargetMode="External"/></Relationships>
</file>

<file path=ppt/slideLayouts/_rels/slideLayout44.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4.xml"/><Relationship Id="rId4" Type="http://schemas.openxmlformats.org/officeDocument/2006/relationships/hyperlink" Target="http://twitter.com/TheSCANFndtn" TargetMode="Externa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s://www.facebook.com/pages/The-SCAN-Foundation/147552491923468" TargetMode="External"/><Relationship Id="rId2" Type="http://schemas.openxmlformats.org/officeDocument/2006/relationships/hyperlink" Target="http://www.thescanfoundation.org" TargetMode="External"/><Relationship Id="rId1" Type="http://schemas.openxmlformats.org/officeDocument/2006/relationships/slideMaster" Target="../slideMasters/slideMaster4.xml"/><Relationship Id="rId4" Type="http://schemas.openxmlformats.org/officeDocument/2006/relationships/hyperlink" Target="http://twitter.com/TheSCANFndtn" TargetMode="Externa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hlinkClick r:id="rId2"/>
            <a:extLst>
              <a:ext uri="{FF2B5EF4-FFF2-40B4-BE49-F238E27FC236}">
                <a16:creationId xmlns:a16="http://schemas.microsoft.com/office/drawing/2014/main" xmlns="" id="{122FE64F-B869-4865-A0BE-01C187400C71}"/>
              </a:ext>
            </a:extLst>
          </p:cNvPr>
          <p:cNvSpPr>
            <a:spLocks noChangeArrowheads="1"/>
          </p:cNvSpPr>
          <p:nvPr userDrawn="1"/>
        </p:nvSpPr>
        <p:spPr bwMode="auto">
          <a:xfrm>
            <a:off x="381000" y="6400800"/>
            <a:ext cx="23622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5" name="Rectangle 4">
            <a:hlinkClick r:id="rId3"/>
            <a:extLst>
              <a:ext uri="{FF2B5EF4-FFF2-40B4-BE49-F238E27FC236}">
                <a16:creationId xmlns:a16="http://schemas.microsoft.com/office/drawing/2014/main" xmlns="" id="{1E1930C6-AA60-4653-A117-021B31D3B7E7}"/>
              </a:ext>
            </a:extLst>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6" name="Rectangle 5">
            <a:hlinkClick r:id="rId4"/>
            <a:extLst>
              <a:ext uri="{FF2B5EF4-FFF2-40B4-BE49-F238E27FC236}">
                <a16:creationId xmlns:a16="http://schemas.microsoft.com/office/drawing/2014/main" xmlns="" id="{17E64363-EF68-4271-9D72-99A853C7C921}"/>
              </a:ext>
            </a:extLst>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2" name="Title 1"/>
          <p:cNvSpPr>
            <a:spLocks noGrp="1"/>
          </p:cNvSpPr>
          <p:nvPr>
            <p:ph type="ctrTitle"/>
          </p:nvPr>
        </p:nvSpPr>
        <p:spPr>
          <a:xfrm>
            <a:off x="381000" y="1752601"/>
            <a:ext cx="7772400" cy="1847850"/>
          </a:xfrm>
        </p:spPr>
        <p:txBody>
          <a:bodyPr/>
          <a:lstStyle>
            <a:lvl1pPr algn="l">
              <a:defRPr sz="40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381000" y="3886200"/>
            <a:ext cx="6400800" cy="1752600"/>
          </a:xfrm>
          <a:prstGeom prst="rect">
            <a:avLst/>
          </a:prstGeom>
        </p:spPr>
        <p:txBody>
          <a:bodyPr/>
          <a:lstStyle>
            <a:lvl1pPr marL="0" indent="0" algn="l">
              <a:buNone/>
              <a:defRPr b="1">
                <a:solidFill>
                  <a:srgbClr val="00000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236073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6">
            <a:extLst>
              <a:ext uri="{FF2B5EF4-FFF2-40B4-BE49-F238E27FC236}">
                <a16:creationId xmlns:a16="http://schemas.microsoft.com/office/drawing/2014/main" xmlns="" id="{E18A6A51-0A01-409E-9CA9-573242682A51}"/>
              </a:ext>
            </a:extLst>
          </p:cNvPr>
          <p:cNvSpPr>
            <a:spLocks noGrp="1"/>
          </p:cNvSpPr>
          <p:nvPr>
            <p:ph type="ftr" sz="quarter" idx="10"/>
          </p:nvPr>
        </p:nvSpPr>
        <p:spPr>
          <a:xfrm>
            <a:off x="457200" y="5867400"/>
            <a:ext cx="5257800" cy="219075"/>
          </a:xfrm>
          <a:prstGeom prst="rect">
            <a:avLst/>
          </a:prstGeom>
        </p:spPr>
        <p:txBody>
          <a:bodyPr/>
          <a:lstStyle>
            <a:lvl1pPr eaLnBrk="1" hangingPunct="1">
              <a:defRPr>
                <a:latin typeface="Arial" charset="0"/>
                <a:ea typeface="ＭＳ Ｐゴシック" pitchFamily="34" charset="-128"/>
                <a:cs typeface="ＭＳ Ｐゴシック" pitchFamily="34" charset="-128"/>
              </a:defRPr>
            </a:lvl1pPr>
          </a:lstStyle>
          <a:p>
            <a:pPr>
              <a:defRPr/>
            </a:pPr>
            <a:endParaRPr lang="en-US" dirty="0"/>
          </a:p>
        </p:txBody>
      </p:sp>
    </p:spTree>
    <p:extLst>
      <p:ext uri="{BB962C8B-B14F-4D97-AF65-F5344CB8AC3E}">
        <p14:creationId xmlns:p14="http://schemas.microsoft.com/office/powerpoint/2010/main" val="919011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602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0"/>
            <a:ext cx="6019800" cy="4602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6">
            <a:extLst>
              <a:ext uri="{FF2B5EF4-FFF2-40B4-BE49-F238E27FC236}">
                <a16:creationId xmlns:a16="http://schemas.microsoft.com/office/drawing/2014/main" xmlns="" id="{74B872D8-0F4A-4B6E-BAD8-D6F43598E84E}"/>
              </a:ext>
            </a:extLst>
          </p:cNvPr>
          <p:cNvSpPr>
            <a:spLocks noGrp="1"/>
          </p:cNvSpPr>
          <p:nvPr>
            <p:ph type="ftr" sz="quarter" idx="10"/>
          </p:nvPr>
        </p:nvSpPr>
        <p:spPr>
          <a:xfrm>
            <a:off x="457200" y="5867400"/>
            <a:ext cx="5257800" cy="219075"/>
          </a:xfrm>
          <a:prstGeom prst="rect">
            <a:avLst/>
          </a:prstGeom>
        </p:spPr>
        <p:txBody>
          <a:bodyPr/>
          <a:lstStyle>
            <a:lvl1pPr eaLnBrk="1" hangingPunct="1">
              <a:defRPr>
                <a:latin typeface="Arial" charset="0"/>
                <a:ea typeface="ＭＳ Ｐゴシック" pitchFamily="34" charset="-128"/>
                <a:cs typeface="ＭＳ Ｐゴシック" pitchFamily="34" charset="-128"/>
              </a:defRPr>
            </a:lvl1pPr>
          </a:lstStyle>
          <a:p>
            <a:pPr>
              <a:defRPr/>
            </a:pPr>
            <a:endParaRPr lang="en-US" dirty="0"/>
          </a:p>
        </p:txBody>
      </p:sp>
    </p:spTree>
    <p:extLst>
      <p:ext uri="{BB962C8B-B14F-4D97-AF65-F5344CB8AC3E}">
        <p14:creationId xmlns:p14="http://schemas.microsoft.com/office/powerpoint/2010/main" val="3731394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hlinkClick r:id="rId2"/>
            <a:extLst>
              <a:ext uri="{FF2B5EF4-FFF2-40B4-BE49-F238E27FC236}">
                <a16:creationId xmlns:a16="http://schemas.microsoft.com/office/drawing/2014/main" xmlns="" id="{9C4FBEA4-AF0D-4B5E-9D65-21DA1E9595EB}"/>
              </a:ext>
            </a:extLst>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5" name="Rectangle 4">
            <a:hlinkClick r:id="rId3"/>
            <a:extLst>
              <a:ext uri="{FF2B5EF4-FFF2-40B4-BE49-F238E27FC236}">
                <a16:creationId xmlns:a16="http://schemas.microsoft.com/office/drawing/2014/main" xmlns="" id="{9C5B7696-EECE-4522-8F84-F25B36852213}"/>
              </a:ext>
            </a:extLst>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6" name="Rectangle 5">
            <a:hlinkClick r:id="rId4"/>
            <a:extLst>
              <a:ext uri="{FF2B5EF4-FFF2-40B4-BE49-F238E27FC236}">
                <a16:creationId xmlns:a16="http://schemas.microsoft.com/office/drawing/2014/main" xmlns="" id="{AEE21295-D500-4DBE-9B9D-392B3843AC3D}"/>
              </a:ext>
            </a:extLst>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2" name="Title 1"/>
          <p:cNvSpPr>
            <a:spLocks noGrp="1"/>
          </p:cNvSpPr>
          <p:nvPr>
            <p:ph type="ctrTitle"/>
          </p:nvPr>
        </p:nvSpPr>
        <p:spPr>
          <a:xfrm>
            <a:off x="304800" y="1828800"/>
            <a:ext cx="7772400" cy="1470025"/>
          </a:xfrm>
        </p:spPr>
        <p:txBody>
          <a:bodyPr/>
          <a:lstStyle>
            <a:lvl1pPr algn="l">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304800" y="3886200"/>
            <a:ext cx="6400800" cy="1752600"/>
          </a:xfrm>
          <a:prstGeom prst="rect">
            <a:avLst/>
          </a:prstGeom>
        </p:spPr>
        <p:txBody>
          <a:bodyPr/>
          <a:lstStyle>
            <a:lvl1pPr marL="0" indent="0" algn="l">
              <a:buNone/>
              <a:defRPr>
                <a:solidFill>
                  <a:srgbClr val="00000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7" name="Footer Placeholder 16">
            <a:extLst>
              <a:ext uri="{FF2B5EF4-FFF2-40B4-BE49-F238E27FC236}">
                <a16:creationId xmlns:a16="http://schemas.microsoft.com/office/drawing/2014/main" xmlns="" id="{398E9A1B-B5AD-417B-9C76-233298884261}"/>
              </a:ext>
            </a:extLst>
          </p:cNvPr>
          <p:cNvSpPr>
            <a:spLocks noGrp="1"/>
          </p:cNvSpPr>
          <p:nvPr>
            <p:ph type="ftr" sz="quarter" idx="10"/>
          </p:nvPr>
        </p:nvSpPr>
        <p:spPr/>
        <p:txBody>
          <a:bodyPr/>
          <a:lstStyle>
            <a:lvl1pPr>
              <a:defRPr>
                <a:solidFill>
                  <a:srgbClr val="646464"/>
                </a:solidFill>
              </a:defRPr>
            </a:lvl1pPr>
          </a:lstStyle>
          <a:p>
            <a:pPr>
              <a:defRPr/>
            </a:pPr>
            <a:endParaRPr lang="en-US" dirty="0"/>
          </a:p>
        </p:txBody>
      </p:sp>
    </p:spTree>
    <p:extLst>
      <p:ext uri="{BB962C8B-B14F-4D97-AF65-F5344CB8AC3E}">
        <p14:creationId xmlns:p14="http://schemas.microsoft.com/office/powerpoint/2010/main" val="90327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hlinkClick r:id="rId2"/>
            <a:extLst>
              <a:ext uri="{FF2B5EF4-FFF2-40B4-BE49-F238E27FC236}">
                <a16:creationId xmlns:a16="http://schemas.microsoft.com/office/drawing/2014/main" xmlns="" id="{A576EEFF-EBBE-4931-8BFE-6F116B5F6F8D}"/>
              </a:ext>
            </a:extLst>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5" name="Rectangle 4">
            <a:hlinkClick r:id="rId3"/>
            <a:extLst>
              <a:ext uri="{FF2B5EF4-FFF2-40B4-BE49-F238E27FC236}">
                <a16:creationId xmlns:a16="http://schemas.microsoft.com/office/drawing/2014/main" xmlns="" id="{CFF0C3D6-5713-4416-8B1B-1062722F06C8}"/>
              </a:ext>
            </a:extLst>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6" name="Rectangle 5">
            <a:hlinkClick r:id="rId4"/>
            <a:extLst>
              <a:ext uri="{FF2B5EF4-FFF2-40B4-BE49-F238E27FC236}">
                <a16:creationId xmlns:a16="http://schemas.microsoft.com/office/drawing/2014/main" xmlns="" id="{7DE37CAC-ADC9-4F0D-9153-023B829FF5AD}"/>
              </a:ext>
            </a:extLst>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2" name="Title 1"/>
          <p:cNvSpPr>
            <a:spLocks noGrp="1"/>
          </p:cNvSpPr>
          <p:nvPr>
            <p:ph type="title"/>
          </p:nvPr>
        </p:nvSpPr>
        <p:spPr>
          <a:xfrm>
            <a:off x="228600" y="76200"/>
            <a:ext cx="8458200" cy="914400"/>
          </a:xfrm>
        </p:spPr>
        <p:txBody>
          <a:bodyPr/>
          <a:lstStyle>
            <a:lvl1pPr algn="l">
              <a:defRPr sz="3000" b="0"/>
            </a:lvl1pPr>
          </a:lstStyle>
          <a:p>
            <a:r>
              <a:rPr lang="en-US" dirty="0"/>
              <a:t>Click to edit Master title style</a:t>
            </a:r>
          </a:p>
        </p:txBody>
      </p:sp>
      <p:sp>
        <p:nvSpPr>
          <p:cNvPr id="3" name="Content Placeholder 2"/>
          <p:cNvSpPr>
            <a:spLocks noGrp="1"/>
          </p:cNvSpPr>
          <p:nvPr>
            <p:ph idx="1"/>
          </p:nvPr>
        </p:nvSpPr>
        <p:spPr>
          <a:xfrm>
            <a:off x="457200" y="1295400"/>
            <a:ext cx="8229600" cy="4525963"/>
          </a:xfrm>
          <a:prstGeom prst="rect">
            <a:avLst/>
          </a:prstGeom>
        </p:spPr>
        <p:txBody>
          <a:bodyPr/>
          <a:lstStyle>
            <a:lvl1pPr>
              <a:defRPr sz="2000">
                <a:solidFill>
                  <a:schemeClr val="tx2">
                    <a:lumMod val="50000"/>
                  </a:schemeClr>
                </a:solidFill>
              </a:defRPr>
            </a:lvl1pPr>
            <a:lvl2pPr>
              <a:defRPr sz="18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16">
            <a:extLst>
              <a:ext uri="{FF2B5EF4-FFF2-40B4-BE49-F238E27FC236}">
                <a16:creationId xmlns:a16="http://schemas.microsoft.com/office/drawing/2014/main" xmlns="" id="{41BC3F95-705A-4E8B-ADA8-C7B2951B3124}"/>
              </a:ext>
            </a:extLst>
          </p:cNvPr>
          <p:cNvSpPr>
            <a:spLocks noGrp="1"/>
          </p:cNvSpPr>
          <p:nvPr>
            <p:ph type="ftr" sz="quarter" idx="10"/>
          </p:nvPr>
        </p:nvSpPr>
        <p:spPr/>
        <p:txBody>
          <a:bodyPr/>
          <a:lstStyle>
            <a:lvl1pPr>
              <a:defRPr/>
            </a:lvl1pPr>
          </a:lstStyle>
          <a:p>
            <a:pPr>
              <a:defRPr/>
            </a:pPr>
            <a:endParaRPr lang="en-US" dirty="0"/>
          </a:p>
        </p:txBody>
      </p:sp>
      <p:sp>
        <p:nvSpPr>
          <p:cNvPr id="8" name="TextBox 7"/>
          <p:cNvSpPr txBox="1"/>
          <p:nvPr userDrawn="1"/>
        </p:nvSpPr>
        <p:spPr>
          <a:xfrm>
            <a:off x="4343400" y="6367046"/>
            <a:ext cx="457200" cy="338554"/>
          </a:xfrm>
          <a:prstGeom prst="rect">
            <a:avLst/>
          </a:prstGeom>
          <a:noFill/>
        </p:spPr>
        <p:txBody>
          <a:bodyPr wrap="square" rtlCol="0">
            <a:spAutoFit/>
          </a:bodyPr>
          <a:lstStyle/>
          <a:p>
            <a:pPr algn="ctr"/>
            <a:fld id="{2C9F2CFB-D1C5-41DE-8E48-0406B669BBAF}" type="slidenum">
              <a:rPr lang="en-US" sz="1600" b="1" smtClean="0">
                <a:latin typeface="+mj-lt"/>
              </a:rPr>
              <a:pPr algn="ctr"/>
              <a:t>‹#›</a:t>
            </a:fld>
            <a:endParaRPr lang="en-US" sz="1600" b="1" dirty="0">
              <a:latin typeface="+mj-lt"/>
            </a:endParaRPr>
          </a:p>
        </p:txBody>
      </p:sp>
    </p:spTree>
    <p:extLst>
      <p:ext uri="{BB962C8B-B14F-4D97-AF65-F5344CB8AC3E}">
        <p14:creationId xmlns:p14="http://schemas.microsoft.com/office/powerpoint/2010/main" val="507558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hlinkClick r:id="rId2"/>
            <a:extLst>
              <a:ext uri="{FF2B5EF4-FFF2-40B4-BE49-F238E27FC236}">
                <a16:creationId xmlns:a16="http://schemas.microsoft.com/office/drawing/2014/main" xmlns="" id="{90CA336D-0A7A-4AE6-9BFA-0349BEE9CC26}"/>
              </a:ext>
            </a:extLst>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5" name="Rectangle 4">
            <a:hlinkClick r:id="rId3"/>
            <a:extLst>
              <a:ext uri="{FF2B5EF4-FFF2-40B4-BE49-F238E27FC236}">
                <a16:creationId xmlns:a16="http://schemas.microsoft.com/office/drawing/2014/main" xmlns="" id="{3D39DEFF-ABB3-45B4-8EE9-57BCC4568FB7}"/>
              </a:ext>
            </a:extLst>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6" name="Rectangle 5">
            <a:hlinkClick r:id="rId4"/>
            <a:extLst>
              <a:ext uri="{FF2B5EF4-FFF2-40B4-BE49-F238E27FC236}">
                <a16:creationId xmlns:a16="http://schemas.microsoft.com/office/drawing/2014/main" xmlns="" id="{8EA25AF2-D5E3-4CC1-9D1B-8FF248F7F904}"/>
              </a:ext>
            </a:extLst>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7" name="Footer Placeholder 16">
            <a:extLst>
              <a:ext uri="{FF2B5EF4-FFF2-40B4-BE49-F238E27FC236}">
                <a16:creationId xmlns:a16="http://schemas.microsoft.com/office/drawing/2014/main" xmlns="" id="{F6D3BC0F-34A6-4674-9B47-EBFDF9A7BA81}"/>
              </a:ext>
            </a:extLst>
          </p:cNvPr>
          <p:cNvSpPr>
            <a:spLocks noGrp="1"/>
          </p:cNvSpPr>
          <p:nvPr>
            <p:ph type="ftr" sz="quarter" idx="10"/>
          </p:nvPr>
        </p:nvSpPr>
        <p:spPr/>
        <p:txBody>
          <a:bodyPr/>
          <a:lstStyle>
            <a:lvl1pPr>
              <a:defRPr/>
            </a:lvl1pPr>
          </a:lstStyle>
          <a:p>
            <a:pPr>
              <a:defRPr/>
            </a:pPr>
            <a:endParaRPr lang="en-US" dirty="0"/>
          </a:p>
        </p:txBody>
      </p:sp>
      <p:sp>
        <p:nvSpPr>
          <p:cNvPr id="8" name="TextBox 7"/>
          <p:cNvSpPr txBox="1"/>
          <p:nvPr userDrawn="1"/>
        </p:nvSpPr>
        <p:spPr>
          <a:xfrm>
            <a:off x="4343400" y="6367046"/>
            <a:ext cx="457200" cy="338554"/>
          </a:xfrm>
          <a:prstGeom prst="rect">
            <a:avLst/>
          </a:prstGeom>
          <a:noFill/>
        </p:spPr>
        <p:txBody>
          <a:bodyPr wrap="square" rtlCol="0">
            <a:spAutoFit/>
          </a:bodyPr>
          <a:lstStyle/>
          <a:p>
            <a:pPr algn="ctr"/>
            <a:fld id="{2C9F2CFB-D1C5-41DE-8E48-0406B669BBAF}" type="slidenum">
              <a:rPr lang="en-US" sz="1600" b="1" smtClean="0">
                <a:latin typeface="+mj-lt"/>
              </a:rPr>
              <a:pPr algn="ctr"/>
              <a:t>‹#›</a:t>
            </a:fld>
            <a:endParaRPr lang="en-US" sz="1600" b="1" dirty="0">
              <a:latin typeface="+mj-lt"/>
            </a:endParaRPr>
          </a:p>
        </p:txBody>
      </p:sp>
    </p:spTree>
    <p:extLst>
      <p:ext uri="{BB962C8B-B14F-4D97-AF65-F5344CB8AC3E}">
        <p14:creationId xmlns:p14="http://schemas.microsoft.com/office/powerpoint/2010/main" val="2500709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a:hlinkClick r:id="rId2"/>
            <a:extLst>
              <a:ext uri="{FF2B5EF4-FFF2-40B4-BE49-F238E27FC236}">
                <a16:creationId xmlns:a16="http://schemas.microsoft.com/office/drawing/2014/main" xmlns="" id="{14A6DE17-FC7B-48C0-BBD3-07398564A68C}"/>
              </a:ext>
            </a:extLst>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7" name="Rectangle 6">
            <a:hlinkClick r:id="rId3"/>
            <a:extLst>
              <a:ext uri="{FF2B5EF4-FFF2-40B4-BE49-F238E27FC236}">
                <a16:creationId xmlns:a16="http://schemas.microsoft.com/office/drawing/2014/main" xmlns="" id="{A504B448-2B39-485D-BA62-A4F00BE287EC}"/>
              </a:ext>
            </a:extLst>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8" name="Rectangle 7">
            <a:hlinkClick r:id="rId4"/>
            <a:extLst>
              <a:ext uri="{FF2B5EF4-FFF2-40B4-BE49-F238E27FC236}">
                <a16:creationId xmlns:a16="http://schemas.microsoft.com/office/drawing/2014/main" xmlns="" id="{F666454E-BCCB-4A40-900A-8BE0B21B6006}"/>
              </a:ext>
            </a:extLst>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3" name="Content Placeholder 2"/>
          <p:cNvSpPr>
            <a:spLocks noGrp="1"/>
          </p:cNvSpPr>
          <p:nvPr>
            <p:ph sz="half" idx="1"/>
          </p:nvPr>
        </p:nvSpPr>
        <p:spPr>
          <a:xfrm>
            <a:off x="304800" y="1341437"/>
            <a:ext cx="41910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41437"/>
            <a:ext cx="41910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228600" y="76200"/>
            <a:ext cx="8610600" cy="914400"/>
          </a:xfrm>
        </p:spPr>
        <p:txBody>
          <a:bodyPr/>
          <a:lstStyle>
            <a:lvl1pPr algn="l">
              <a:defRPr b="0"/>
            </a:lvl1pPr>
          </a:lstStyle>
          <a:p>
            <a:r>
              <a:rPr lang="en-US" dirty="0"/>
              <a:t>Click to edit Master title style</a:t>
            </a:r>
          </a:p>
        </p:txBody>
      </p:sp>
      <p:sp>
        <p:nvSpPr>
          <p:cNvPr id="9" name="Footer Placeholder 16">
            <a:extLst>
              <a:ext uri="{FF2B5EF4-FFF2-40B4-BE49-F238E27FC236}">
                <a16:creationId xmlns:a16="http://schemas.microsoft.com/office/drawing/2014/main" xmlns="" id="{4290347B-E539-4089-AA53-EDC0273C0F95}"/>
              </a:ext>
            </a:extLst>
          </p:cNvPr>
          <p:cNvSpPr>
            <a:spLocks noGrp="1"/>
          </p:cNvSpPr>
          <p:nvPr>
            <p:ph type="ftr" sz="quarter" idx="10"/>
          </p:nvPr>
        </p:nvSpPr>
        <p:spPr/>
        <p:txBody>
          <a:bodyPr/>
          <a:lstStyle>
            <a:lvl1pPr>
              <a:defRPr/>
            </a:lvl1pPr>
          </a:lstStyle>
          <a:p>
            <a:pPr>
              <a:defRPr/>
            </a:pPr>
            <a:endParaRPr lang="en-US" dirty="0"/>
          </a:p>
        </p:txBody>
      </p:sp>
      <p:sp>
        <p:nvSpPr>
          <p:cNvPr id="10" name="TextBox 9"/>
          <p:cNvSpPr txBox="1"/>
          <p:nvPr userDrawn="1"/>
        </p:nvSpPr>
        <p:spPr>
          <a:xfrm>
            <a:off x="4343400" y="6367046"/>
            <a:ext cx="457200" cy="338554"/>
          </a:xfrm>
          <a:prstGeom prst="rect">
            <a:avLst/>
          </a:prstGeom>
          <a:noFill/>
        </p:spPr>
        <p:txBody>
          <a:bodyPr wrap="square" rtlCol="0">
            <a:spAutoFit/>
          </a:bodyPr>
          <a:lstStyle/>
          <a:p>
            <a:pPr algn="ctr"/>
            <a:fld id="{2C9F2CFB-D1C5-41DE-8E48-0406B669BBAF}" type="slidenum">
              <a:rPr lang="en-US" sz="1600" b="1" smtClean="0">
                <a:latin typeface="+mj-lt"/>
              </a:rPr>
              <a:pPr algn="ctr"/>
              <a:t>‹#›</a:t>
            </a:fld>
            <a:endParaRPr lang="en-US" sz="1600" b="1" dirty="0">
              <a:latin typeface="+mj-lt"/>
            </a:endParaRPr>
          </a:p>
        </p:txBody>
      </p:sp>
    </p:spTree>
    <p:extLst>
      <p:ext uri="{BB962C8B-B14F-4D97-AF65-F5344CB8AC3E}">
        <p14:creationId xmlns:p14="http://schemas.microsoft.com/office/powerpoint/2010/main" val="122148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a:hlinkClick r:id="rId2"/>
            <a:extLst>
              <a:ext uri="{FF2B5EF4-FFF2-40B4-BE49-F238E27FC236}">
                <a16:creationId xmlns:a16="http://schemas.microsoft.com/office/drawing/2014/main" xmlns="" id="{CB0ECD98-D16F-47F6-A80E-CD899F7159B1}"/>
              </a:ext>
            </a:extLst>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9" name="Rectangle 8">
            <a:hlinkClick r:id="rId3"/>
            <a:extLst>
              <a:ext uri="{FF2B5EF4-FFF2-40B4-BE49-F238E27FC236}">
                <a16:creationId xmlns:a16="http://schemas.microsoft.com/office/drawing/2014/main" xmlns="" id="{46F5CAAA-71E0-4DC3-B2D5-9F71912DEFF3}"/>
              </a:ext>
            </a:extLst>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10" name="Rectangle 9">
            <a:hlinkClick r:id="rId4"/>
            <a:extLst>
              <a:ext uri="{FF2B5EF4-FFF2-40B4-BE49-F238E27FC236}">
                <a16:creationId xmlns:a16="http://schemas.microsoft.com/office/drawing/2014/main" xmlns="" id="{23847A82-A658-4829-8976-634E977C5313}"/>
              </a:ext>
            </a:extLst>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3" name="Text Placeholder 2"/>
          <p:cNvSpPr>
            <a:spLocks noGrp="1"/>
          </p:cNvSpPr>
          <p:nvPr>
            <p:ph type="body" idx="1"/>
          </p:nvPr>
        </p:nvSpPr>
        <p:spPr>
          <a:xfrm>
            <a:off x="457200" y="129540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29540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228600" y="76200"/>
            <a:ext cx="8610600" cy="914400"/>
          </a:xfrm>
        </p:spPr>
        <p:txBody>
          <a:bodyPr/>
          <a:lstStyle>
            <a:lvl1pPr algn="l">
              <a:defRPr b="0"/>
            </a:lvl1pPr>
          </a:lstStyle>
          <a:p>
            <a:r>
              <a:rPr lang="en-US" dirty="0"/>
              <a:t>Click to edit Master title style</a:t>
            </a:r>
          </a:p>
        </p:txBody>
      </p:sp>
      <p:sp>
        <p:nvSpPr>
          <p:cNvPr id="11" name="Footer Placeholder 16">
            <a:extLst>
              <a:ext uri="{FF2B5EF4-FFF2-40B4-BE49-F238E27FC236}">
                <a16:creationId xmlns:a16="http://schemas.microsoft.com/office/drawing/2014/main" xmlns="" id="{805CA2F0-627C-4638-BAD1-F21C00849A6A}"/>
              </a:ext>
            </a:extLst>
          </p:cNvPr>
          <p:cNvSpPr>
            <a:spLocks noGrp="1"/>
          </p:cNvSpPr>
          <p:nvPr>
            <p:ph type="ftr" sz="quarter" idx="10"/>
          </p:nvPr>
        </p:nvSpPr>
        <p:spPr/>
        <p:txBody>
          <a:bodyPr/>
          <a:lstStyle>
            <a:lvl1pPr>
              <a:defRPr/>
            </a:lvl1pPr>
          </a:lstStyle>
          <a:p>
            <a:pPr>
              <a:defRPr/>
            </a:pPr>
            <a:endParaRPr lang="en-US" dirty="0"/>
          </a:p>
        </p:txBody>
      </p:sp>
      <p:sp>
        <p:nvSpPr>
          <p:cNvPr id="12" name="TextBox 11"/>
          <p:cNvSpPr txBox="1"/>
          <p:nvPr userDrawn="1"/>
        </p:nvSpPr>
        <p:spPr>
          <a:xfrm>
            <a:off x="4343400" y="6367046"/>
            <a:ext cx="457200" cy="338554"/>
          </a:xfrm>
          <a:prstGeom prst="rect">
            <a:avLst/>
          </a:prstGeom>
          <a:noFill/>
        </p:spPr>
        <p:txBody>
          <a:bodyPr wrap="square" rtlCol="0">
            <a:spAutoFit/>
          </a:bodyPr>
          <a:lstStyle/>
          <a:p>
            <a:pPr algn="ctr"/>
            <a:fld id="{2C9F2CFB-D1C5-41DE-8E48-0406B669BBAF}" type="slidenum">
              <a:rPr lang="en-US" sz="1600" b="1" smtClean="0">
                <a:latin typeface="+mj-lt"/>
              </a:rPr>
              <a:pPr algn="ctr"/>
              <a:t>‹#›</a:t>
            </a:fld>
            <a:endParaRPr lang="en-US" sz="1600" b="1" dirty="0">
              <a:latin typeface="+mj-lt"/>
            </a:endParaRPr>
          </a:p>
        </p:txBody>
      </p:sp>
    </p:spTree>
    <p:extLst>
      <p:ext uri="{BB962C8B-B14F-4D97-AF65-F5344CB8AC3E}">
        <p14:creationId xmlns:p14="http://schemas.microsoft.com/office/powerpoint/2010/main" val="420430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hlinkClick r:id="rId2"/>
            <a:extLst>
              <a:ext uri="{FF2B5EF4-FFF2-40B4-BE49-F238E27FC236}">
                <a16:creationId xmlns:a16="http://schemas.microsoft.com/office/drawing/2014/main" xmlns="" id="{3AB3DC53-1CC0-4923-B919-5572E2FEE567}"/>
              </a:ext>
            </a:extLst>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7" name="Rectangle 6">
            <a:hlinkClick r:id="rId3"/>
            <a:extLst>
              <a:ext uri="{FF2B5EF4-FFF2-40B4-BE49-F238E27FC236}">
                <a16:creationId xmlns:a16="http://schemas.microsoft.com/office/drawing/2014/main" xmlns="" id="{73DBD972-6BFE-417A-B513-84E74C81DD92}"/>
              </a:ext>
            </a:extLst>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8" name="Rectangle 7">
            <a:hlinkClick r:id="rId4"/>
            <a:extLst>
              <a:ext uri="{FF2B5EF4-FFF2-40B4-BE49-F238E27FC236}">
                <a16:creationId xmlns:a16="http://schemas.microsoft.com/office/drawing/2014/main" xmlns="" id="{398C2822-DE87-449C-9AFC-414BD66A3E22}"/>
              </a:ext>
            </a:extLst>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4" name="Title 1"/>
          <p:cNvSpPr>
            <a:spLocks noGrp="1"/>
          </p:cNvSpPr>
          <p:nvPr>
            <p:ph type="title"/>
          </p:nvPr>
        </p:nvSpPr>
        <p:spPr>
          <a:xfrm>
            <a:off x="228600" y="76200"/>
            <a:ext cx="8458200" cy="914400"/>
          </a:xfrm>
        </p:spPr>
        <p:txBody>
          <a:bodyPr/>
          <a:lstStyle>
            <a:lvl1pPr algn="l">
              <a:defRPr sz="3000" b="0"/>
            </a:lvl1pPr>
          </a:lstStyle>
          <a:p>
            <a:r>
              <a:rPr lang="en-US" dirty="0"/>
              <a:t>Click to edit Master title style</a:t>
            </a:r>
          </a:p>
        </p:txBody>
      </p:sp>
      <p:sp>
        <p:nvSpPr>
          <p:cNvPr id="5" name="Content Placeholder 2"/>
          <p:cNvSpPr>
            <a:spLocks noGrp="1"/>
          </p:cNvSpPr>
          <p:nvPr>
            <p:ph idx="1"/>
          </p:nvPr>
        </p:nvSpPr>
        <p:spPr>
          <a:xfrm>
            <a:off x="228600" y="1295400"/>
            <a:ext cx="8458200" cy="4525963"/>
          </a:xfrm>
          <a:prstGeom prst="rect">
            <a:avLst/>
          </a:prstGeo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16">
            <a:extLst>
              <a:ext uri="{FF2B5EF4-FFF2-40B4-BE49-F238E27FC236}">
                <a16:creationId xmlns:a16="http://schemas.microsoft.com/office/drawing/2014/main" xmlns="" id="{C284B50E-3EC4-497F-BF4B-D98C23284E97}"/>
              </a:ext>
            </a:extLst>
          </p:cNvPr>
          <p:cNvSpPr>
            <a:spLocks noGrp="1"/>
          </p:cNvSpPr>
          <p:nvPr>
            <p:ph type="ftr" sz="quarter" idx="10"/>
          </p:nvPr>
        </p:nvSpPr>
        <p:spPr/>
        <p:txBody>
          <a:bodyPr/>
          <a:lstStyle>
            <a:lvl1pPr>
              <a:defRPr/>
            </a:lvl1pPr>
          </a:lstStyle>
          <a:p>
            <a:pPr>
              <a:defRPr/>
            </a:pPr>
            <a:endParaRPr lang="en-US" dirty="0"/>
          </a:p>
        </p:txBody>
      </p:sp>
      <p:sp>
        <p:nvSpPr>
          <p:cNvPr id="10" name="TextBox 9"/>
          <p:cNvSpPr txBox="1"/>
          <p:nvPr userDrawn="1"/>
        </p:nvSpPr>
        <p:spPr>
          <a:xfrm>
            <a:off x="4343400" y="6367046"/>
            <a:ext cx="457200" cy="338554"/>
          </a:xfrm>
          <a:prstGeom prst="rect">
            <a:avLst/>
          </a:prstGeom>
          <a:noFill/>
        </p:spPr>
        <p:txBody>
          <a:bodyPr wrap="square" rtlCol="0">
            <a:spAutoFit/>
          </a:bodyPr>
          <a:lstStyle/>
          <a:p>
            <a:pPr algn="ctr"/>
            <a:fld id="{2C9F2CFB-D1C5-41DE-8E48-0406B669BBAF}" type="slidenum">
              <a:rPr lang="en-US" sz="1600" b="1" smtClean="0">
                <a:latin typeface="+mj-lt"/>
              </a:rPr>
              <a:pPr algn="ctr"/>
              <a:t>‹#›</a:t>
            </a:fld>
            <a:endParaRPr lang="en-US" sz="1600" b="1" dirty="0">
              <a:latin typeface="+mj-lt"/>
            </a:endParaRPr>
          </a:p>
        </p:txBody>
      </p:sp>
    </p:spTree>
    <p:extLst>
      <p:ext uri="{BB962C8B-B14F-4D97-AF65-F5344CB8AC3E}">
        <p14:creationId xmlns:p14="http://schemas.microsoft.com/office/powerpoint/2010/main" val="4221238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hlinkClick r:id="rId2"/>
            <a:extLst>
              <a:ext uri="{FF2B5EF4-FFF2-40B4-BE49-F238E27FC236}">
                <a16:creationId xmlns:a16="http://schemas.microsoft.com/office/drawing/2014/main" xmlns="" id="{68CAE4B4-E1CE-4670-8DC4-65E43BFDF707}"/>
              </a:ext>
            </a:extLst>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6" name="Rectangle 5">
            <a:hlinkClick r:id="rId3"/>
            <a:extLst>
              <a:ext uri="{FF2B5EF4-FFF2-40B4-BE49-F238E27FC236}">
                <a16:creationId xmlns:a16="http://schemas.microsoft.com/office/drawing/2014/main" xmlns="" id="{75AC8EB9-802B-4573-89EE-36CADEED8FAB}"/>
              </a:ext>
            </a:extLst>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7" name="Rectangle 6">
            <a:hlinkClick r:id="rId4"/>
            <a:extLst>
              <a:ext uri="{FF2B5EF4-FFF2-40B4-BE49-F238E27FC236}">
                <a16:creationId xmlns:a16="http://schemas.microsoft.com/office/drawing/2014/main" xmlns="" id="{11674DBE-8FEB-4BF8-A16D-8A5978B91EA2}"/>
              </a:ext>
            </a:extLst>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3" name="Title 1"/>
          <p:cNvSpPr>
            <a:spLocks noGrp="1"/>
          </p:cNvSpPr>
          <p:nvPr>
            <p:ph type="title"/>
          </p:nvPr>
        </p:nvSpPr>
        <p:spPr>
          <a:xfrm>
            <a:off x="228600" y="76200"/>
            <a:ext cx="8610600" cy="914400"/>
          </a:xfrm>
        </p:spPr>
        <p:txBody>
          <a:bodyPr/>
          <a:lstStyle>
            <a:lvl1pPr algn="l">
              <a:defRPr sz="3000" b="1"/>
            </a:lvl1pPr>
          </a:lstStyle>
          <a:p>
            <a:r>
              <a:rPr lang="en-US" dirty="0"/>
              <a:t>Click to edit Master title style</a:t>
            </a:r>
          </a:p>
        </p:txBody>
      </p:sp>
      <p:sp>
        <p:nvSpPr>
          <p:cNvPr id="4" name="Text Placeholder 3"/>
          <p:cNvSpPr>
            <a:spLocks noGrp="1"/>
          </p:cNvSpPr>
          <p:nvPr>
            <p:ph type="body" sz="half" idx="2"/>
          </p:nvPr>
        </p:nvSpPr>
        <p:spPr>
          <a:xfrm>
            <a:off x="228600" y="1395413"/>
            <a:ext cx="8610600" cy="4319588"/>
          </a:xfrm>
          <a:prstGeom prst="rect">
            <a:avLst/>
          </a:prstGeom>
        </p:spPr>
        <p:txBody>
          <a:bodyPr/>
          <a:lstStyle>
            <a:lvl1pPr marL="0" indent="0">
              <a:buNone/>
              <a:defRPr sz="28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Footer Placeholder 16">
            <a:extLst>
              <a:ext uri="{FF2B5EF4-FFF2-40B4-BE49-F238E27FC236}">
                <a16:creationId xmlns:a16="http://schemas.microsoft.com/office/drawing/2014/main" xmlns="" id="{64F3902D-1081-44BA-ACB7-7D8FA83B2866}"/>
              </a:ext>
            </a:extLst>
          </p:cNvPr>
          <p:cNvSpPr>
            <a:spLocks noGrp="1"/>
          </p:cNvSpPr>
          <p:nvPr>
            <p:ph type="ftr" sz="quarter" idx="10"/>
          </p:nvPr>
        </p:nvSpPr>
        <p:spPr/>
        <p:txBody>
          <a:bodyPr/>
          <a:lstStyle>
            <a:lvl1pPr>
              <a:defRPr>
                <a:solidFill>
                  <a:srgbClr val="646464"/>
                </a:solidFill>
              </a:defRPr>
            </a:lvl1pPr>
          </a:lstStyle>
          <a:p>
            <a:pPr>
              <a:defRPr/>
            </a:pPr>
            <a:endParaRPr lang="en-US" dirty="0"/>
          </a:p>
        </p:txBody>
      </p:sp>
      <p:sp>
        <p:nvSpPr>
          <p:cNvPr id="9" name="TextBox 8"/>
          <p:cNvSpPr txBox="1"/>
          <p:nvPr userDrawn="1"/>
        </p:nvSpPr>
        <p:spPr>
          <a:xfrm>
            <a:off x="4343400" y="6367046"/>
            <a:ext cx="457200" cy="338554"/>
          </a:xfrm>
          <a:prstGeom prst="rect">
            <a:avLst/>
          </a:prstGeom>
          <a:noFill/>
        </p:spPr>
        <p:txBody>
          <a:bodyPr wrap="square" rtlCol="0">
            <a:spAutoFit/>
          </a:bodyPr>
          <a:lstStyle/>
          <a:p>
            <a:pPr algn="ctr"/>
            <a:fld id="{2C9F2CFB-D1C5-41DE-8E48-0406B669BBAF}" type="slidenum">
              <a:rPr lang="en-US" sz="1600" b="1" smtClean="0">
                <a:latin typeface="+mj-lt"/>
              </a:rPr>
              <a:pPr algn="ctr"/>
              <a:t>‹#›</a:t>
            </a:fld>
            <a:endParaRPr lang="en-US" sz="1600" b="1" dirty="0">
              <a:latin typeface="+mj-lt"/>
            </a:endParaRPr>
          </a:p>
        </p:txBody>
      </p:sp>
    </p:spTree>
    <p:extLst>
      <p:ext uri="{BB962C8B-B14F-4D97-AF65-F5344CB8AC3E}">
        <p14:creationId xmlns:p14="http://schemas.microsoft.com/office/powerpoint/2010/main" val="1297379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ectangle 4">
            <a:hlinkClick r:id="rId2"/>
            <a:extLst>
              <a:ext uri="{FF2B5EF4-FFF2-40B4-BE49-F238E27FC236}">
                <a16:creationId xmlns:a16="http://schemas.microsoft.com/office/drawing/2014/main" xmlns="" id="{3E7EC2DF-0632-44FD-A1A7-80A8CF093E0D}"/>
              </a:ext>
            </a:extLst>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7" name="Rectangle 6">
            <a:hlinkClick r:id="rId3"/>
            <a:extLst>
              <a:ext uri="{FF2B5EF4-FFF2-40B4-BE49-F238E27FC236}">
                <a16:creationId xmlns:a16="http://schemas.microsoft.com/office/drawing/2014/main" xmlns="" id="{8D935E97-33AF-44FC-96BA-C30DF8763CC9}"/>
              </a:ext>
            </a:extLst>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8" name="Rectangle 7">
            <a:hlinkClick r:id="rId4"/>
            <a:extLst>
              <a:ext uri="{FF2B5EF4-FFF2-40B4-BE49-F238E27FC236}">
                <a16:creationId xmlns:a16="http://schemas.microsoft.com/office/drawing/2014/main" xmlns="" id="{061F6964-F2D4-408E-AD18-7265A580A138}"/>
              </a:ext>
            </a:extLst>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3" name="Content Placeholder 2"/>
          <p:cNvSpPr>
            <a:spLocks noGrp="1"/>
          </p:cNvSpPr>
          <p:nvPr>
            <p:ph idx="1"/>
          </p:nvPr>
        </p:nvSpPr>
        <p:spPr>
          <a:xfrm>
            <a:off x="3575050" y="1435100"/>
            <a:ext cx="5111750" cy="46910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1"/>
          <p:cNvSpPr>
            <a:spLocks noGrp="1"/>
          </p:cNvSpPr>
          <p:nvPr>
            <p:ph type="title"/>
          </p:nvPr>
        </p:nvSpPr>
        <p:spPr>
          <a:xfrm>
            <a:off x="228600" y="76200"/>
            <a:ext cx="8458200" cy="914400"/>
          </a:xfrm>
        </p:spPr>
        <p:txBody>
          <a:bodyPr/>
          <a:lstStyle>
            <a:lvl1pPr algn="l">
              <a:defRPr b="1"/>
            </a:lvl1pPr>
          </a:lstStyle>
          <a:p>
            <a:r>
              <a:rPr lang="en-US" dirty="0"/>
              <a:t>Click to edit Master title style</a:t>
            </a:r>
          </a:p>
        </p:txBody>
      </p:sp>
      <p:sp>
        <p:nvSpPr>
          <p:cNvPr id="9" name="Footer Placeholder 16">
            <a:extLst>
              <a:ext uri="{FF2B5EF4-FFF2-40B4-BE49-F238E27FC236}">
                <a16:creationId xmlns:a16="http://schemas.microsoft.com/office/drawing/2014/main" xmlns="" id="{29982B59-44AF-4EF5-9ABA-77ECDE2EC09B}"/>
              </a:ext>
            </a:extLst>
          </p:cNvPr>
          <p:cNvSpPr>
            <a:spLocks noGrp="1"/>
          </p:cNvSpPr>
          <p:nvPr>
            <p:ph type="ftr" sz="quarter" idx="10"/>
          </p:nvPr>
        </p:nvSpPr>
        <p:spPr/>
        <p:txBody>
          <a:bodyPr/>
          <a:lstStyle>
            <a:lvl1pPr>
              <a:defRPr/>
            </a:lvl1pPr>
          </a:lstStyle>
          <a:p>
            <a:pPr>
              <a:defRPr/>
            </a:pPr>
            <a:endParaRPr lang="en-US" dirty="0"/>
          </a:p>
        </p:txBody>
      </p:sp>
      <p:sp>
        <p:nvSpPr>
          <p:cNvPr id="10" name="TextBox 9"/>
          <p:cNvSpPr txBox="1"/>
          <p:nvPr userDrawn="1"/>
        </p:nvSpPr>
        <p:spPr>
          <a:xfrm>
            <a:off x="4343400" y="6367046"/>
            <a:ext cx="457200" cy="338554"/>
          </a:xfrm>
          <a:prstGeom prst="rect">
            <a:avLst/>
          </a:prstGeom>
          <a:noFill/>
        </p:spPr>
        <p:txBody>
          <a:bodyPr wrap="square" rtlCol="0">
            <a:spAutoFit/>
          </a:bodyPr>
          <a:lstStyle/>
          <a:p>
            <a:pPr algn="ctr"/>
            <a:fld id="{2C9F2CFB-D1C5-41DE-8E48-0406B669BBAF}" type="slidenum">
              <a:rPr lang="en-US" sz="1600" b="1" smtClean="0">
                <a:latin typeface="+mj-lt"/>
              </a:rPr>
              <a:pPr algn="ctr"/>
              <a:t>‹#›</a:t>
            </a:fld>
            <a:endParaRPr lang="en-US" sz="1600" b="1" dirty="0">
              <a:latin typeface="+mj-lt"/>
            </a:endParaRPr>
          </a:p>
        </p:txBody>
      </p:sp>
    </p:spTree>
    <p:extLst>
      <p:ext uri="{BB962C8B-B14F-4D97-AF65-F5344CB8AC3E}">
        <p14:creationId xmlns:p14="http://schemas.microsoft.com/office/powerpoint/2010/main" val="2350962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16">
            <a:extLst>
              <a:ext uri="{FF2B5EF4-FFF2-40B4-BE49-F238E27FC236}">
                <a16:creationId xmlns:a16="http://schemas.microsoft.com/office/drawing/2014/main" xmlns="" id="{D319EDF4-FAAA-414B-8F90-42E462EC76B0}"/>
              </a:ext>
            </a:extLst>
          </p:cNvPr>
          <p:cNvSpPr>
            <a:spLocks noGrp="1"/>
          </p:cNvSpPr>
          <p:nvPr>
            <p:ph type="ftr" sz="quarter" idx="10"/>
          </p:nvPr>
        </p:nvSpPr>
        <p:spPr>
          <a:xfrm>
            <a:off x="457200" y="5867400"/>
            <a:ext cx="5257800" cy="219075"/>
          </a:xfrm>
          <a:prstGeom prst="rect">
            <a:avLst/>
          </a:prstGeom>
        </p:spPr>
        <p:txBody>
          <a:bodyPr/>
          <a:lstStyle>
            <a:lvl1pPr eaLnBrk="1" hangingPunct="1">
              <a:defRPr sz="800">
                <a:solidFill>
                  <a:srgbClr val="646464"/>
                </a:solidFill>
                <a:latin typeface="Arial" charset="0"/>
                <a:ea typeface="ＭＳ Ｐゴシック" pitchFamily="34" charset="-128"/>
                <a:cs typeface="ＭＳ Ｐゴシック" pitchFamily="34" charset="-128"/>
              </a:defRPr>
            </a:lvl1pPr>
          </a:lstStyle>
          <a:p>
            <a:pPr>
              <a:defRPr/>
            </a:pPr>
            <a:endParaRPr lang="en-US" dirty="0"/>
          </a:p>
        </p:txBody>
      </p:sp>
    </p:spTree>
    <p:extLst>
      <p:ext uri="{BB962C8B-B14F-4D97-AF65-F5344CB8AC3E}">
        <p14:creationId xmlns:p14="http://schemas.microsoft.com/office/powerpoint/2010/main" val="1533063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hlinkClick r:id="rId2"/>
            <a:extLst>
              <a:ext uri="{FF2B5EF4-FFF2-40B4-BE49-F238E27FC236}">
                <a16:creationId xmlns:a16="http://schemas.microsoft.com/office/drawing/2014/main" xmlns="" id="{4B683E32-A08B-4D5F-9EA7-9DC899D24B06}"/>
              </a:ext>
            </a:extLst>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6" name="Rectangle 5">
            <a:hlinkClick r:id="rId3"/>
            <a:extLst>
              <a:ext uri="{FF2B5EF4-FFF2-40B4-BE49-F238E27FC236}">
                <a16:creationId xmlns:a16="http://schemas.microsoft.com/office/drawing/2014/main" xmlns="" id="{4D4FE36E-4A2D-4C18-9E41-A0E270D2B1F3}"/>
              </a:ext>
            </a:extLst>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7" name="Rectangle 6">
            <a:hlinkClick r:id="rId4"/>
            <a:extLst>
              <a:ext uri="{FF2B5EF4-FFF2-40B4-BE49-F238E27FC236}">
                <a16:creationId xmlns:a16="http://schemas.microsoft.com/office/drawing/2014/main" xmlns="" id="{1DDB8671-424A-4011-98D2-385232615045}"/>
              </a:ext>
            </a:extLst>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Footer Placeholder 16">
            <a:extLst>
              <a:ext uri="{FF2B5EF4-FFF2-40B4-BE49-F238E27FC236}">
                <a16:creationId xmlns:a16="http://schemas.microsoft.com/office/drawing/2014/main" xmlns="" id="{9CAC627F-3153-4CC3-B39E-EA9F421CF293}"/>
              </a:ext>
            </a:extLst>
          </p:cNvPr>
          <p:cNvSpPr>
            <a:spLocks noGrp="1"/>
          </p:cNvSpPr>
          <p:nvPr>
            <p:ph type="ftr" sz="quarter" idx="10"/>
          </p:nvPr>
        </p:nvSpPr>
        <p:spPr/>
        <p:txBody>
          <a:bodyPr/>
          <a:lstStyle>
            <a:lvl1pPr>
              <a:defRPr/>
            </a:lvl1pPr>
          </a:lstStyle>
          <a:p>
            <a:pPr>
              <a:defRPr/>
            </a:pPr>
            <a:endParaRPr lang="en-US" dirty="0"/>
          </a:p>
        </p:txBody>
      </p:sp>
      <p:sp>
        <p:nvSpPr>
          <p:cNvPr id="9" name="TextBox 8"/>
          <p:cNvSpPr txBox="1"/>
          <p:nvPr userDrawn="1"/>
        </p:nvSpPr>
        <p:spPr>
          <a:xfrm>
            <a:off x="4343400" y="6367046"/>
            <a:ext cx="457200" cy="338554"/>
          </a:xfrm>
          <a:prstGeom prst="rect">
            <a:avLst/>
          </a:prstGeom>
          <a:noFill/>
        </p:spPr>
        <p:txBody>
          <a:bodyPr wrap="square" rtlCol="0">
            <a:spAutoFit/>
          </a:bodyPr>
          <a:lstStyle/>
          <a:p>
            <a:pPr algn="ctr"/>
            <a:fld id="{2C9F2CFB-D1C5-41DE-8E48-0406B669BBAF}" type="slidenum">
              <a:rPr lang="en-US" sz="1600" b="1" smtClean="0">
                <a:latin typeface="+mj-lt"/>
              </a:rPr>
              <a:pPr algn="ctr"/>
              <a:t>‹#›</a:t>
            </a:fld>
            <a:endParaRPr lang="en-US" sz="1600" b="1" dirty="0">
              <a:latin typeface="+mj-lt"/>
            </a:endParaRPr>
          </a:p>
        </p:txBody>
      </p:sp>
    </p:spTree>
    <p:extLst>
      <p:ext uri="{BB962C8B-B14F-4D97-AF65-F5344CB8AC3E}">
        <p14:creationId xmlns:p14="http://schemas.microsoft.com/office/powerpoint/2010/main" val="598255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a:hlinkClick r:id="rId2"/>
            <a:extLst>
              <a:ext uri="{FF2B5EF4-FFF2-40B4-BE49-F238E27FC236}">
                <a16:creationId xmlns:a16="http://schemas.microsoft.com/office/drawing/2014/main" xmlns="" id="{02DE161A-B654-464F-97C3-DCF29E118139}"/>
              </a:ext>
            </a:extLst>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5" name="Rectangle 4">
            <a:hlinkClick r:id="rId3"/>
            <a:extLst>
              <a:ext uri="{FF2B5EF4-FFF2-40B4-BE49-F238E27FC236}">
                <a16:creationId xmlns:a16="http://schemas.microsoft.com/office/drawing/2014/main" xmlns="" id="{D503EBC9-DFA1-4FD8-A914-02A6F16EC930}"/>
              </a:ext>
            </a:extLst>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6" name="Rectangle 5">
            <a:hlinkClick r:id="rId4"/>
            <a:extLst>
              <a:ext uri="{FF2B5EF4-FFF2-40B4-BE49-F238E27FC236}">
                <a16:creationId xmlns:a16="http://schemas.microsoft.com/office/drawing/2014/main" xmlns="" id="{5A2062F5-F13C-498B-AA59-088A44817D5B}"/>
              </a:ext>
            </a:extLst>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2" name="Title 1"/>
          <p:cNvSpPr>
            <a:spLocks noGrp="1"/>
          </p:cNvSpPr>
          <p:nvPr>
            <p:ph type="title"/>
          </p:nvPr>
        </p:nvSpPr>
        <p:spPr/>
        <p:txBody>
          <a:bodyPr/>
          <a:lstStyle>
            <a:lvl1pPr>
              <a:defRPr b="1"/>
            </a:lvl1p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6">
            <a:extLst>
              <a:ext uri="{FF2B5EF4-FFF2-40B4-BE49-F238E27FC236}">
                <a16:creationId xmlns:a16="http://schemas.microsoft.com/office/drawing/2014/main" xmlns="" id="{79A2C7A1-573A-4448-97EF-E2A464E39429}"/>
              </a:ext>
            </a:extLst>
          </p:cNvPr>
          <p:cNvSpPr>
            <a:spLocks noGrp="1"/>
          </p:cNvSpPr>
          <p:nvPr>
            <p:ph type="ftr" sz="quarter" idx="10"/>
          </p:nvPr>
        </p:nvSpPr>
        <p:spPr/>
        <p:txBody>
          <a:bodyPr/>
          <a:lstStyle>
            <a:lvl1pPr>
              <a:defRPr/>
            </a:lvl1pPr>
          </a:lstStyle>
          <a:p>
            <a:pPr>
              <a:defRPr/>
            </a:pPr>
            <a:endParaRPr lang="en-US" dirty="0"/>
          </a:p>
        </p:txBody>
      </p:sp>
      <p:sp>
        <p:nvSpPr>
          <p:cNvPr id="8" name="TextBox 7"/>
          <p:cNvSpPr txBox="1"/>
          <p:nvPr userDrawn="1"/>
        </p:nvSpPr>
        <p:spPr>
          <a:xfrm>
            <a:off x="4343400" y="6367046"/>
            <a:ext cx="457200" cy="338554"/>
          </a:xfrm>
          <a:prstGeom prst="rect">
            <a:avLst/>
          </a:prstGeom>
          <a:noFill/>
        </p:spPr>
        <p:txBody>
          <a:bodyPr wrap="square" rtlCol="0">
            <a:spAutoFit/>
          </a:bodyPr>
          <a:lstStyle/>
          <a:p>
            <a:pPr algn="ctr"/>
            <a:fld id="{2C9F2CFB-D1C5-41DE-8E48-0406B669BBAF}" type="slidenum">
              <a:rPr lang="en-US" sz="1600" b="1" smtClean="0">
                <a:latin typeface="+mj-lt"/>
              </a:rPr>
              <a:pPr algn="ctr"/>
              <a:t>‹#›</a:t>
            </a:fld>
            <a:endParaRPr lang="en-US" sz="1600" b="1" dirty="0">
              <a:latin typeface="+mj-lt"/>
            </a:endParaRPr>
          </a:p>
        </p:txBody>
      </p:sp>
    </p:spTree>
    <p:extLst>
      <p:ext uri="{BB962C8B-B14F-4D97-AF65-F5344CB8AC3E}">
        <p14:creationId xmlns:p14="http://schemas.microsoft.com/office/powerpoint/2010/main" val="680571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hlinkClick r:id="rId2"/>
            <a:extLst>
              <a:ext uri="{FF2B5EF4-FFF2-40B4-BE49-F238E27FC236}">
                <a16:creationId xmlns:a16="http://schemas.microsoft.com/office/drawing/2014/main" xmlns="" id="{05668E76-66B9-449B-A6D5-04AB198C176F}"/>
              </a:ext>
            </a:extLst>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5" name="Rectangle 4">
            <a:hlinkClick r:id="rId3"/>
            <a:extLst>
              <a:ext uri="{FF2B5EF4-FFF2-40B4-BE49-F238E27FC236}">
                <a16:creationId xmlns:a16="http://schemas.microsoft.com/office/drawing/2014/main" xmlns="" id="{9CA980F5-D72D-4595-873D-D3A01A0E8592}"/>
              </a:ext>
            </a:extLst>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6" name="Rectangle 5">
            <a:hlinkClick r:id="rId4"/>
            <a:extLst>
              <a:ext uri="{FF2B5EF4-FFF2-40B4-BE49-F238E27FC236}">
                <a16:creationId xmlns:a16="http://schemas.microsoft.com/office/drawing/2014/main" xmlns="" id="{5F8E6028-E24A-4AD7-BDDE-C92C624D02DA}"/>
              </a:ext>
            </a:extLst>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2" name="Vertical Title 1"/>
          <p:cNvSpPr>
            <a:spLocks noGrp="1"/>
          </p:cNvSpPr>
          <p:nvPr>
            <p:ph type="title" orient="vert"/>
          </p:nvPr>
        </p:nvSpPr>
        <p:spPr>
          <a:xfrm>
            <a:off x="6629400" y="228600"/>
            <a:ext cx="20574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975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6">
            <a:extLst>
              <a:ext uri="{FF2B5EF4-FFF2-40B4-BE49-F238E27FC236}">
                <a16:creationId xmlns:a16="http://schemas.microsoft.com/office/drawing/2014/main" xmlns="" id="{5911257D-D47D-4455-BFD3-0BD8433CF317}"/>
              </a:ext>
            </a:extLst>
          </p:cNvPr>
          <p:cNvSpPr>
            <a:spLocks noGrp="1"/>
          </p:cNvSpPr>
          <p:nvPr>
            <p:ph type="ftr" sz="quarter" idx="10"/>
          </p:nvPr>
        </p:nvSpPr>
        <p:spPr/>
        <p:txBody>
          <a:bodyPr/>
          <a:lstStyle>
            <a:lvl1pPr>
              <a:defRPr/>
            </a:lvl1pPr>
          </a:lstStyle>
          <a:p>
            <a:pPr>
              <a:defRPr/>
            </a:pPr>
            <a:endParaRPr lang="en-US" dirty="0"/>
          </a:p>
        </p:txBody>
      </p:sp>
      <p:sp>
        <p:nvSpPr>
          <p:cNvPr id="8" name="TextBox 7"/>
          <p:cNvSpPr txBox="1"/>
          <p:nvPr userDrawn="1"/>
        </p:nvSpPr>
        <p:spPr>
          <a:xfrm>
            <a:off x="4343400" y="6367046"/>
            <a:ext cx="457200" cy="338554"/>
          </a:xfrm>
          <a:prstGeom prst="rect">
            <a:avLst/>
          </a:prstGeom>
          <a:noFill/>
        </p:spPr>
        <p:txBody>
          <a:bodyPr wrap="square" rtlCol="0">
            <a:spAutoFit/>
          </a:bodyPr>
          <a:lstStyle/>
          <a:p>
            <a:pPr algn="ctr"/>
            <a:fld id="{2C9F2CFB-D1C5-41DE-8E48-0406B669BBAF}" type="slidenum">
              <a:rPr lang="en-US" sz="1600" b="1" smtClean="0">
                <a:latin typeface="+mj-lt"/>
              </a:rPr>
              <a:pPr algn="ctr"/>
              <a:t>‹#›</a:t>
            </a:fld>
            <a:endParaRPr lang="en-US" sz="1600" b="1" dirty="0">
              <a:latin typeface="+mj-lt"/>
            </a:endParaRPr>
          </a:p>
        </p:txBody>
      </p:sp>
    </p:spTree>
    <p:extLst>
      <p:ext uri="{BB962C8B-B14F-4D97-AF65-F5344CB8AC3E}">
        <p14:creationId xmlns:p14="http://schemas.microsoft.com/office/powerpoint/2010/main" val="842211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fld id="{16527B1F-3CE6-4DF0-A2B8-5CEFE82A264C}" type="datetimeFigureOut">
              <a:rPr lang="en-US"/>
              <a:pPr>
                <a:defRPr/>
              </a:pPr>
              <a:t>10/4/2019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pPr>
              <a:defRPr/>
            </a:pPr>
            <a:fld id="{F95B870F-5CF9-4271-824C-6830170CAF3A}" type="slidenum">
              <a:rPr lang="en-US"/>
              <a:pPr>
                <a:defRPr/>
              </a:pPr>
              <a:t>‹#›</a:t>
            </a:fld>
            <a:endParaRPr lang="en-US"/>
          </a:p>
        </p:txBody>
      </p:sp>
    </p:spTree>
    <p:extLst>
      <p:ext uri="{BB962C8B-B14F-4D97-AF65-F5344CB8AC3E}">
        <p14:creationId xmlns:p14="http://schemas.microsoft.com/office/powerpoint/2010/main" val="1621201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hlinkClick r:id="rId2"/>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5" name="Rectangle 4">
            <a:hlinkClick r:id="rId3"/>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6" name="Rectangle 5">
            <a:hlinkClick r:id="rId4"/>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2" name="Title 1"/>
          <p:cNvSpPr>
            <a:spLocks noGrp="1"/>
          </p:cNvSpPr>
          <p:nvPr>
            <p:ph type="ctrTitle"/>
          </p:nvPr>
        </p:nvSpPr>
        <p:spPr>
          <a:xfrm>
            <a:off x="304800" y="1828800"/>
            <a:ext cx="7772400" cy="1470025"/>
          </a:xfrm>
        </p:spPr>
        <p:txBody>
          <a:bodyPr/>
          <a:lstStyle>
            <a:lvl1pPr algn="l">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3886200"/>
            <a:ext cx="6400800" cy="1752600"/>
          </a:xfrm>
          <a:prstGeom prst="rect">
            <a:avLst/>
          </a:prstGeom>
        </p:spPr>
        <p:txBody>
          <a:bodyPr/>
          <a:lstStyle>
            <a:lvl1pPr marL="0" indent="0" algn="l">
              <a:buNone/>
              <a:defRPr>
                <a:solidFill>
                  <a:srgbClr val="00000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7" name="Footer Placeholder 16"/>
          <p:cNvSpPr>
            <a:spLocks noGrp="1"/>
          </p:cNvSpPr>
          <p:nvPr>
            <p:ph type="ftr" sz="quarter" idx="10"/>
          </p:nvPr>
        </p:nvSpPr>
        <p:spPr/>
        <p:txBody>
          <a:bodyPr/>
          <a:lstStyle>
            <a:lvl1pPr>
              <a:defRPr>
                <a:solidFill>
                  <a:srgbClr val="646464"/>
                </a:solidFill>
              </a:defRPr>
            </a:lvl1pPr>
          </a:lstStyle>
          <a:p>
            <a:pPr>
              <a:defRPr/>
            </a:pPr>
            <a:endParaRPr lang="en-US"/>
          </a:p>
        </p:txBody>
      </p:sp>
    </p:spTree>
    <p:extLst>
      <p:ext uri="{BB962C8B-B14F-4D97-AF65-F5344CB8AC3E}">
        <p14:creationId xmlns:p14="http://schemas.microsoft.com/office/powerpoint/2010/main" val="12370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hlinkClick r:id="rId2"/>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5" name="Rectangle 4">
            <a:hlinkClick r:id="rId3"/>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6" name="Rectangle 5">
            <a:hlinkClick r:id="rId4"/>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2" name="Title 1"/>
          <p:cNvSpPr>
            <a:spLocks noGrp="1"/>
          </p:cNvSpPr>
          <p:nvPr>
            <p:ph type="title"/>
          </p:nvPr>
        </p:nvSpPr>
        <p:spPr>
          <a:xfrm>
            <a:off x="228600" y="76200"/>
            <a:ext cx="8458200" cy="914400"/>
          </a:xfrm>
        </p:spPr>
        <p:txBody>
          <a:bodyPr/>
          <a:lstStyle>
            <a:lvl1pPr algn="l">
              <a:defRPr b="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525963"/>
          </a:xfrm>
          <a:prstGeom prst="rect">
            <a:avLst/>
          </a:prstGeom>
        </p:spPr>
        <p:txBody>
          <a:bodyPr/>
          <a:lstStyle>
            <a:lvl1pP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16"/>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2132122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hlinkClick r:id="rId2"/>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5" name="Rectangle 4">
            <a:hlinkClick r:id="rId3"/>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6" name="Rectangle 5">
            <a:hlinkClick r:id="rId4"/>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7" name="Footer Placeholder 16"/>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2350990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a:hlinkClick r:id="rId2"/>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7" name="Rectangle 6">
            <a:hlinkClick r:id="rId3"/>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8" name="Rectangle 7">
            <a:hlinkClick r:id="rId4"/>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3" name="Content Placeholder 2"/>
          <p:cNvSpPr>
            <a:spLocks noGrp="1"/>
          </p:cNvSpPr>
          <p:nvPr>
            <p:ph sz="half" idx="1"/>
          </p:nvPr>
        </p:nvSpPr>
        <p:spPr>
          <a:xfrm>
            <a:off x="304800" y="1341437"/>
            <a:ext cx="41910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7"/>
            <a:ext cx="41910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228600" y="76200"/>
            <a:ext cx="8610600" cy="914400"/>
          </a:xfrm>
        </p:spPr>
        <p:txBody>
          <a:bodyPr/>
          <a:lstStyle>
            <a:lvl1pPr algn="l">
              <a:defRPr b="0"/>
            </a:lvl1pPr>
          </a:lstStyle>
          <a:p>
            <a:r>
              <a:rPr lang="en-US" dirty="0" smtClean="0"/>
              <a:t>Click to edit Master title style</a:t>
            </a:r>
            <a:endParaRPr lang="en-US" dirty="0"/>
          </a:p>
        </p:txBody>
      </p:sp>
      <p:sp>
        <p:nvSpPr>
          <p:cNvPr id="9" name="Footer Placeholder 16"/>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1162778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a:hlinkClick r:id="rId2"/>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9" name="Rectangle 8">
            <a:hlinkClick r:id="rId3"/>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10" name="Rectangle 9">
            <a:hlinkClick r:id="rId4"/>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3" name="Text Placeholder 2"/>
          <p:cNvSpPr>
            <a:spLocks noGrp="1"/>
          </p:cNvSpPr>
          <p:nvPr>
            <p:ph type="body" idx="1"/>
          </p:nvPr>
        </p:nvSpPr>
        <p:spPr>
          <a:xfrm>
            <a:off x="457200" y="129540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228600" y="76200"/>
            <a:ext cx="8610600" cy="914400"/>
          </a:xfrm>
        </p:spPr>
        <p:txBody>
          <a:bodyPr/>
          <a:lstStyle>
            <a:lvl1pPr algn="l">
              <a:defRPr b="0"/>
            </a:lvl1pPr>
          </a:lstStyle>
          <a:p>
            <a:r>
              <a:rPr lang="en-US" dirty="0" smtClean="0"/>
              <a:t>Click to edit Master title style</a:t>
            </a:r>
            <a:endParaRPr lang="en-US" dirty="0"/>
          </a:p>
        </p:txBody>
      </p:sp>
      <p:sp>
        <p:nvSpPr>
          <p:cNvPr id="11" name="Footer Placeholder 16"/>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110267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hlinkClick r:id="rId2"/>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7" name="Rectangle 6">
            <a:hlinkClick r:id="rId3"/>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8" name="Rectangle 7">
            <a:hlinkClick r:id="rId4"/>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4" name="Title 1"/>
          <p:cNvSpPr>
            <a:spLocks noGrp="1"/>
          </p:cNvSpPr>
          <p:nvPr>
            <p:ph type="title"/>
          </p:nvPr>
        </p:nvSpPr>
        <p:spPr>
          <a:xfrm>
            <a:off x="228600" y="76200"/>
            <a:ext cx="8458200" cy="914400"/>
          </a:xfrm>
        </p:spPr>
        <p:txBody>
          <a:bodyPr/>
          <a:lstStyle>
            <a:lvl1pPr algn="l">
              <a:defRPr b="0"/>
            </a:lvl1pPr>
          </a:lstStyle>
          <a:p>
            <a:r>
              <a:rPr lang="en-US" dirty="0" smtClean="0"/>
              <a:t>Click to edit Master title style</a:t>
            </a:r>
            <a:endParaRPr lang="en-US" dirty="0"/>
          </a:p>
        </p:txBody>
      </p:sp>
      <p:sp>
        <p:nvSpPr>
          <p:cNvPr id="5" name="Content Placeholder 2"/>
          <p:cNvSpPr>
            <a:spLocks noGrp="1"/>
          </p:cNvSpPr>
          <p:nvPr>
            <p:ph idx="1"/>
          </p:nvPr>
        </p:nvSpPr>
        <p:spPr>
          <a:xfrm>
            <a:off x="228600" y="1295400"/>
            <a:ext cx="8458200" cy="4525963"/>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16"/>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120639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16">
            <a:extLst>
              <a:ext uri="{FF2B5EF4-FFF2-40B4-BE49-F238E27FC236}">
                <a16:creationId xmlns:a16="http://schemas.microsoft.com/office/drawing/2014/main" xmlns="" id="{29C6569A-AED2-4DBF-814E-B9D53FCE9CB6}"/>
              </a:ext>
            </a:extLst>
          </p:cNvPr>
          <p:cNvSpPr>
            <a:spLocks noGrp="1"/>
          </p:cNvSpPr>
          <p:nvPr>
            <p:ph type="ftr" sz="quarter" idx="10"/>
          </p:nvPr>
        </p:nvSpPr>
        <p:spPr>
          <a:xfrm>
            <a:off x="457200" y="5867400"/>
            <a:ext cx="5257800" cy="219075"/>
          </a:xfrm>
          <a:prstGeom prst="rect">
            <a:avLst/>
          </a:prstGeom>
        </p:spPr>
        <p:txBody>
          <a:bodyPr/>
          <a:lstStyle>
            <a:lvl1pPr eaLnBrk="1" hangingPunct="1">
              <a:defRPr sz="800">
                <a:solidFill>
                  <a:srgbClr val="646464"/>
                </a:solidFill>
                <a:latin typeface="Arial" charset="0"/>
                <a:ea typeface="ＭＳ Ｐゴシック" pitchFamily="34" charset="-128"/>
                <a:cs typeface="ＭＳ Ｐゴシック" pitchFamily="34" charset="-128"/>
              </a:defRPr>
            </a:lvl1pPr>
          </a:lstStyle>
          <a:p>
            <a:pPr>
              <a:defRPr/>
            </a:pPr>
            <a:endParaRPr lang="en-US" dirty="0"/>
          </a:p>
        </p:txBody>
      </p:sp>
    </p:spTree>
    <p:extLst>
      <p:ext uri="{BB962C8B-B14F-4D97-AF65-F5344CB8AC3E}">
        <p14:creationId xmlns:p14="http://schemas.microsoft.com/office/powerpoint/2010/main" val="2170353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hlinkClick r:id="rId2"/>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6" name="Rectangle 5">
            <a:hlinkClick r:id="rId3"/>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7" name="Rectangle 6">
            <a:hlinkClick r:id="rId4"/>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3" name="Title 1"/>
          <p:cNvSpPr>
            <a:spLocks noGrp="1"/>
          </p:cNvSpPr>
          <p:nvPr>
            <p:ph type="title"/>
          </p:nvPr>
        </p:nvSpPr>
        <p:spPr>
          <a:xfrm>
            <a:off x="228600" y="76200"/>
            <a:ext cx="8610600" cy="914400"/>
          </a:xfrm>
        </p:spPr>
        <p:txBody>
          <a:bodyPr/>
          <a:lstStyle>
            <a:lvl1pPr algn="l">
              <a:defRPr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228600" y="1395413"/>
            <a:ext cx="8610600" cy="4319588"/>
          </a:xfrm>
          <a:prstGeom prst="rect">
            <a:avLst/>
          </a:prstGeom>
        </p:spPr>
        <p:txBody>
          <a:bodyPr/>
          <a:lstStyle>
            <a:lvl1pPr marL="0" indent="0">
              <a:buNone/>
              <a:defRPr sz="28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Footer Placeholder 16"/>
          <p:cNvSpPr>
            <a:spLocks noGrp="1"/>
          </p:cNvSpPr>
          <p:nvPr>
            <p:ph type="ftr" sz="quarter" idx="10"/>
          </p:nvPr>
        </p:nvSpPr>
        <p:spPr/>
        <p:txBody>
          <a:bodyPr/>
          <a:lstStyle>
            <a:lvl1pPr>
              <a:defRPr>
                <a:solidFill>
                  <a:srgbClr val="646464"/>
                </a:solidFill>
              </a:defRPr>
            </a:lvl1pPr>
          </a:lstStyle>
          <a:p>
            <a:pPr>
              <a:defRPr/>
            </a:pPr>
            <a:endParaRPr lang="en-US"/>
          </a:p>
        </p:txBody>
      </p:sp>
    </p:spTree>
    <p:extLst>
      <p:ext uri="{BB962C8B-B14F-4D97-AF65-F5344CB8AC3E}">
        <p14:creationId xmlns:p14="http://schemas.microsoft.com/office/powerpoint/2010/main" val="3411927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ectangle 4">
            <a:hlinkClick r:id="rId2"/>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7" name="Rectangle 6">
            <a:hlinkClick r:id="rId3"/>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8" name="Rectangle 7">
            <a:hlinkClick r:id="rId4"/>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3" name="Content Placeholder 2"/>
          <p:cNvSpPr>
            <a:spLocks noGrp="1"/>
          </p:cNvSpPr>
          <p:nvPr>
            <p:ph idx="1"/>
          </p:nvPr>
        </p:nvSpPr>
        <p:spPr>
          <a:xfrm>
            <a:off x="3575050" y="1435100"/>
            <a:ext cx="5111750" cy="46910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1"/>
          <p:cNvSpPr>
            <a:spLocks noGrp="1"/>
          </p:cNvSpPr>
          <p:nvPr>
            <p:ph type="title"/>
          </p:nvPr>
        </p:nvSpPr>
        <p:spPr>
          <a:xfrm>
            <a:off x="228600" y="76200"/>
            <a:ext cx="8458200" cy="914400"/>
          </a:xfrm>
        </p:spPr>
        <p:txBody>
          <a:bodyPr/>
          <a:lstStyle>
            <a:lvl1pPr algn="l">
              <a:defRPr b="1"/>
            </a:lvl1pPr>
          </a:lstStyle>
          <a:p>
            <a:r>
              <a:rPr lang="en-US" dirty="0" smtClean="0"/>
              <a:t>Click to edit Master title style</a:t>
            </a:r>
            <a:endParaRPr lang="en-US" dirty="0"/>
          </a:p>
        </p:txBody>
      </p:sp>
      <p:sp>
        <p:nvSpPr>
          <p:cNvPr id="9" name="Footer Placeholder 16"/>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1034408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hlinkClick r:id="rId2"/>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6" name="Rectangle 5">
            <a:hlinkClick r:id="rId3"/>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7" name="Rectangle 6">
            <a:hlinkClick r:id="rId4"/>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16"/>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3290632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a:hlinkClick r:id="rId2"/>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5" name="Rectangle 4">
            <a:hlinkClick r:id="rId3"/>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6" name="Rectangle 5">
            <a:hlinkClick r:id="rId4"/>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16"/>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2477578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hlinkClick r:id="rId2"/>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5" name="Rectangle 4">
            <a:hlinkClick r:id="rId3"/>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6" name="Rectangle 5">
            <a:hlinkClick r:id="rId4"/>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2" name="Vertical Title 1"/>
          <p:cNvSpPr>
            <a:spLocks noGrp="1"/>
          </p:cNvSpPr>
          <p:nvPr>
            <p:ph type="title" orient="vert"/>
          </p:nvPr>
        </p:nvSpPr>
        <p:spPr>
          <a:xfrm>
            <a:off x="6629400" y="228600"/>
            <a:ext cx="20574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97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16"/>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23125126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hlinkClick r:id="rId2"/>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5" name="Rectangle 4">
            <a:hlinkClick r:id="rId3"/>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6" name="Rectangle 5">
            <a:hlinkClick r:id="rId4"/>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2" name="Title 1"/>
          <p:cNvSpPr>
            <a:spLocks noGrp="1"/>
          </p:cNvSpPr>
          <p:nvPr>
            <p:ph type="ctrTitle"/>
          </p:nvPr>
        </p:nvSpPr>
        <p:spPr>
          <a:xfrm>
            <a:off x="304800" y="1828800"/>
            <a:ext cx="7772400" cy="1470025"/>
          </a:xfrm>
        </p:spPr>
        <p:txBody>
          <a:bodyPr/>
          <a:lstStyle>
            <a:lvl1pPr algn="l">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3886200"/>
            <a:ext cx="6400800" cy="1752600"/>
          </a:xfrm>
          <a:prstGeom prst="rect">
            <a:avLst/>
          </a:prstGeom>
        </p:spPr>
        <p:txBody>
          <a:bodyPr/>
          <a:lstStyle>
            <a:lvl1pPr marL="0" indent="0" algn="l">
              <a:buNone/>
              <a:defRPr>
                <a:solidFill>
                  <a:srgbClr val="00000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7" name="Footer Placeholder 16"/>
          <p:cNvSpPr>
            <a:spLocks noGrp="1"/>
          </p:cNvSpPr>
          <p:nvPr>
            <p:ph type="ftr" sz="quarter" idx="10"/>
          </p:nvPr>
        </p:nvSpPr>
        <p:spPr/>
        <p:txBody>
          <a:bodyPr/>
          <a:lstStyle>
            <a:lvl1pPr>
              <a:defRPr>
                <a:solidFill>
                  <a:srgbClr val="646464"/>
                </a:solidFill>
              </a:defRPr>
            </a:lvl1pPr>
          </a:lstStyle>
          <a:p>
            <a:pPr>
              <a:defRPr/>
            </a:pPr>
            <a:endParaRPr lang="en-US"/>
          </a:p>
        </p:txBody>
      </p:sp>
    </p:spTree>
    <p:extLst>
      <p:ext uri="{BB962C8B-B14F-4D97-AF65-F5344CB8AC3E}">
        <p14:creationId xmlns:p14="http://schemas.microsoft.com/office/powerpoint/2010/main" val="16204064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hlinkClick r:id="rId2"/>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5" name="Rectangle 4">
            <a:hlinkClick r:id="rId3"/>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6" name="Rectangle 5">
            <a:hlinkClick r:id="rId4"/>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2" name="Title 1"/>
          <p:cNvSpPr>
            <a:spLocks noGrp="1"/>
          </p:cNvSpPr>
          <p:nvPr>
            <p:ph type="title"/>
          </p:nvPr>
        </p:nvSpPr>
        <p:spPr>
          <a:xfrm>
            <a:off x="228600" y="76200"/>
            <a:ext cx="8458200" cy="914400"/>
          </a:xfrm>
        </p:spPr>
        <p:txBody>
          <a:bodyPr/>
          <a:lstStyle>
            <a:lvl1pPr algn="l">
              <a:defRPr b="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525963"/>
          </a:xfrm>
          <a:prstGeom prst="rect">
            <a:avLst/>
          </a:prstGeom>
        </p:spPr>
        <p:txBody>
          <a:bodyPr/>
          <a:lstStyle>
            <a:lvl1pP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16"/>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13637438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hlinkClick r:id="rId2"/>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5" name="Rectangle 4">
            <a:hlinkClick r:id="rId3"/>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6" name="Rectangle 5">
            <a:hlinkClick r:id="rId4"/>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7" name="Footer Placeholder 16"/>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17000162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a:hlinkClick r:id="rId2"/>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7" name="Rectangle 6">
            <a:hlinkClick r:id="rId3"/>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8" name="Rectangle 7">
            <a:hlinkClick r:id="rId4"/>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3" name="Content Placeholder 2"/>
          <p:cNvSpPr>
            <a:spLocks noGrp="1"/>
          </p:cNvSpPr>
          <p:nvPr>
            <p:ph sz="half" idx="1"/>
          </p:nvPr>
        </p:nvSpPr>
        <p:spPr>
          <a:xfrm>
            <a:off x="304800" y="1341437"/>
            <a:ext cx="41910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7"/>
            <a:ext cx="41910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228600" y="76200"/>
            <a:ext cx="8610600" cy="914400"/>
          </a:xfrm>
        </p:spPr>
        <p:txBody>
          <a:bodyPr/>
          <a:lstStyle>
            <a:lvl1pPr algn="l">
              <a:defRPr b="0"/>
            </a:lvl1pPr>
          </a:lstStyle>
          <a:p>
            <a:r>
              <a:rPr lang="en-US" dirty="0" smtClean="0"/>
              <a:t>Click to edit Master title style</a:t>
            </a:r>
            <a:endParaRPr lang="en-US" dirty="0"/>
          </a:p>
        </p:txBody>
      </p:sp>
      <p:sp>
        <p:nvSpPr>
          <p:cNvPr id="9" name="Footer Placeholder 16"/>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15223394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a:hlinkClick r:id="rId2"/>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9" name="Rectangle 8">
            <a:hlinkClick r:id="rId3"/>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10" name="Rectangle 9">
            <a:hlinkClick r:id="rId4"/>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3" name="Text Placeholder 2"/>
          <p:cNvSpPr>
            <a:spLocks noGrp="1"/>
          </p:cNvSpPr>
          <p:nvPr>
            <p:ph type="body" idx="1"/>
          </p:nvPr>
        </p:nvSpPr>
        <p:spPr>
          <a:xfrm>
            <a:off x="457200" y="129540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228600" y="76200"/>
            <a:ext cx="8610600" cy="914400"/>
          </a:xfrm>
        </p:spPr>
        <p:txBody>
          <a:bodyPr/>
          <a:lstStyle>
            <a:lvl1pPr algn="l">
              <a:defRPr b="0"/>
            </a:lvl1pPr>
          </a:lstStyle>
          <a:p>
            <a:r>
              <a:rPr lang="en-US" dirty="0" smtClean="0"/>
              <a:t>Click to edit Master title style</a:t>
            </a:r>
            <a:endParaRPr lang="en-US" dirty="0"/>
          </a:p>
        </p:txBody>
      </p:sp>
      <p:sp>
        <p:nvSpPr>
          <p:cNvPr id="11" name="Footer Placeholder 16"/>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3141450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16">
            <a:extLst>
              <a:ext uri="{FF2B5EF4-FFF2-40B4-BE49-F238E27FC236}">
                <a16:creationId xmlns:a16="http://schemas.microsoft.com/office/drawing/2014/main" xmlns="" id="{15E356C3-FC66-456C-B1C5-3DC470B66BEE}"/>
              </a:ext>
            </a:extLst>
          </p:cNvPr>
          <p:cNvSpPr>
            <a:spLocks noGrp="1"/>
          </p:cNvSpPr>
          <p:nvPr>
            <p:ph type="ftr" sz="quarter" idx="10"/>
          </p:nvPr>
        </p:nvSpPr>
        <p:spPr>
          <a:xfrm>
            <a:off x="457200" y="5867400"/>
            <a:ext cx="5257800" cy="219075"/>
          </a:xfrm>
          <a:prstGeom prst="rect">
            <a:avLst/>
          </a:prstGeom>
        </p:spPr>
        <p:txBody>
          <a:bodyPr/>
          <a:lstStyle>
            <a:lvl1pPr eaLnBrk="1" hangingPunct="1">
              <a:defRPr>
                <a:latin typeface="Arial" charset="0"/>
                <a:ea typeface="ＭＳ Ｐゴシック" pitchFamily="34" charset="-128"/>
                <a:cs typeface="ＭＳ Ｐゴシック" pitchFamily="34" charset="-128"/>
              </a:defRPr>
            </a:lvl1pPr>
          </a:lstStyle>
          <a:p>
            <a:pPr>
              <a:defRPr/>
            </a:pPr>
            <a:endParaRPr lang="en-US" dirty="0"/>
          </a:p>
        </p:txBody>
      </p:sp>
    </p:spTree>
    <p:extLst>
      <p:ext uri="{BB962C8B-B14F-4D97-AF65-F5344CB8AC3E}">
        <p14:creationId xmlns:p14="http://schemas.microsoft.com/office/powerpoint/2010/main" val="12877970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hlinkClick r:id="rId2"/>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7" name="Rectangle 6">
            <a:hlinkClick r:id="rId3"/>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8" name="Rectangle 7">
            <a:hlinkClick r:id="rId4"/>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4" name="Title 1"/>
          <p:cNvSpPr>
            <a:spLocks noGrp="1"/>
          </p:cNvSpPr>
          <p:nvPr>
            <p:ph type="title"/>
          </p:nvPr>
        </p:nvSpPr>
        <p:spPr>
          <a:xfrm>
            <a:off x="228600" y="76200"/>
            <a:ext cx="8458200" cy="914400"/>
          </a:xfrm>
        </p:spPr>
        <p:txBody>
          <a:bodyPr/>
          <a:lstStyle>
            <a:lvl1pPr algn="l">
              <a:defRPr b="0"/>
            </a:lvl1pPr>
          </a:lstStyle>
          <a:p>
            <a:r>
              <a:rPr lang="en-US" dirty="0" smtClean="0"/>
              <a:t>Click to edit Master title style</a:t>
            </a:r>
            <a:endParaRPr lang="en-US" dirty="0"/>
          </a:p>
        </p:txBody>
      </p:sp>
      <p:sp>
        <p:nvSpPr>
          <p:cNvPr id="5" name="Content Placeholder 2"/>
          <p:cNvSpPr>
            <a:spLocks noGrp="1"/>
          </p:cNvSpPr>
          <p:nvPr>
            <p:ph idx="1"/>
          </p:nvPr>
        </p:nvSpPr>
        <p:spPr>
          <a:xfrm>
            <a:off x="228600" y="1295400"/>
            <a:ext cx="8458200" cy="4525963"/>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16"/>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22506380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hlinkClick r:id="rId2"/>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6" name="Rectangle 5">
            <a:hlinkClick r:id="rId3"/>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7" name="Rectangle 6">
            <a:hlinkClick r:id="rId4"/>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3" name="Title 1"/>
          <p:cNvSpPr>
            <a:spLocks noGrp="1"/>
          </p:cNvSpPr>
          <p:nvPr>
            <p:ph type="title"/>
          </p:nvPr>
        </p:nvSpPr>
        <p:spPr>
          <a:xfrm>
            <a:off x="228600" y="76200"/>
            <a:ext cx="8610600" cy="914400"/>
          </a:xfrm>
        </p:spPr>
        <p:txBody>
          <a:bodyPr/>
          <a:lstStyle>
            <a:lvl1pPr algn="l">
              <a:defRPr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228600" y="1395413"/>
            <a:ext cx="8610600" cy="4319588"/>
          </a:xfrm>
          <a:prstGeom prst="rect">
            <a:avLst/>
          </a:prstGeom>
        </p:spPr>
        <p:txBody>
          <a:bodyPr/>
          <a:lstStyle>
            <a:lvl1pPr marL="0" indent="0">
              <a:buNone/>
              <a:defRPr sz="28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Footer Placeholder 16"/>
          <p:cNvSpPr>
            <a:spLocks noGrp="1"/>
          </p:cNvSpPr>
          <p:nvPr>
            <p:ph type="ftr" sz="quarter" idx="10"/>
          </p:nvPr>
        </p:nvSpPr>
        <p:spPr/>
        <p:txBody>
          <a:bodyPr/>
          <a:lstStyle>
            <a:lvl1pPr>
              <a:defRPr>
                <a:solidFill>
                  <a:srgbClr val="646464"/>
                </a:solidFill>
              </a:defRPr>
            </a:lvl1pPr>
          </a:lstStyle>
          <a:p>
            <a:pPr>
              <a:defRPr/>
            </a:pPr>
            <a:endParaRPr lang="en-US"/>
          </a:p>
        </p:txBody>
      </p:sp>
    </p:spTree>
    <p:extLst>
      <p:ext uri="{BB962C8B-B14F-4D97-AF65-F5344CB8AC3E}">
        <p14:creationId xmlns:p14="http://schemas.microsoft.com/office/powerpoint/2010/main" val="14700864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ectangle 4">
            <a:hlinkClick r:id="rId2"/>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7" name="Rectangle 6">
            <a:hlinkClick r:id="rId3"/>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8" name="Rectangle 7">
            <a:hlinkClick r:id="rId4"/>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3" name="Content Placeholder 2"/>
          <p:cNvSpPr>
            <a:spLocks noGrp="1"/>
          </p:cNvSpPr>
          <p:nvPr>
            <p:ph idx="1"/>
          </p:nvPr>
        </p:nvSpPr>
        <p:spPr>
          <a:xfrm>
            <a:off x="3575050" y="1435100"/>
            <a:ext cx="5111750" cy="46910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1"/>
          <p:cNvSpPr>
            <a:spLocks noGrp="1"/>
          </p:cNvSpPr>
          <p:nvPr>
            <p:ph type="title"/>
          </p:nvPr>
        </p:nvSpPr>
        <p:spPr>
          <a:xfrm>
            <a:off x="228600" y="76200"/>
            <a:ext cx="8458200" cy="914400"/>
          </a:xfrm>
        </p:spPr>
        <p:txBody>
          <a:bodyPr/>
          <a:lstStyle>
            <a:lvl1pPr algn="l">
              <a:defRPr b="1"/>
            </a:lvl1pPr>
          </a:lstStyle>
          <a:p>
            <a:r>
              <a:rPr lang="en-US" dirty="0" smtClean="0"/>
              <a:t>Click to edit Master title style</a:t>
            </a:r>
            <a:endParaRPr lang="en-US" dirty="0"/>
          </a:p>
        </p:txBody>
      </p:sp>
      <p:sp>
        <p:nvSpPr>
          <p:cNvPr id="9" name="Footer Placeholder 16"/>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12232271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hlinkClick r:id="rId2"/>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6" name="Rectangle 5">
            <a:hlinkClick r:id="rId3"/>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7" name="Rectangle 6">
            <a:hlinkClick r:id="rId4"/>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16"/>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3881366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a:hlinkClick r:id="rId2"/>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5" name="Rectangle 4">
            <a:hlinkClick r:id="rId3"/>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6" name="Rectangle 5">
            <a:hlinkClick r:id="rId4"/>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16"/>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21578771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hlinkClick r:id="rId2"/>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5" name="Rectangle 4">
            <a:hlinkClick r:id="rId3"/>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6" name="Rectangle 5">
            <a:hlinkClick r:id="rId4"/>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2" name="Vertical Title 1"/>
          <p:cNvSpPr>
            <a:spLocks noGrp="1"/>
          </p:cNvSpPr>
          <p:nvPr>
            <p:ph type="title" orient="vert"/>
          </p:nvPr>
        </p:nvSpPr>
        <p:spPr>
          <a:xfrm>
            <a:off x="6629400" y="228600"/>
            <a:ext cx="20574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97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16"/>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2630387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48773" y="3205313"/>
            <a:ext cx="6405114" cy="698739"/>
          </a:xfrm>
        </p:spPr>
        <p:txBody>
          <a:bodyPr anchor="t" anchorCtr="0">
            <a:noAutofit/>
          </a:bodyPr>
          <a:lstStyle>
            <a:lvl1pPr algn="l">
              <a:lnSpc>
                <a:spcPts val="4200"/>
              </a:lnSpc>
              <a:defRPr sz="4000" b="0">
                <a:latin typeface="+mn-lt"/>
              </a:defRPr>
            </a:lvl1pPr>
          </a:lstStyle>
          <a:p>
            <a:r>
              <a:rPr lang="en-US" dirty="0"/>
              <a:t>Click to edit Master title style</a:t>
            </a:r>
          </a:p>
        </p:txBody>
      </p:sp>
      <p:sp>
        <p:nvSpPr>
          <p:cNvPr id="3" name="Subtitle 2"/>
          <p:cNvSpPr>
            <a:spLocks noGrp="1"/>
          </p:cNvSpPr>
          <p:nvPr>
            <p:ph type="subTitle" idx="1"/>
          </p:nvPr>
        </p:nvSpPr>
        <p:spPr>
          <a:xfrm>
            <a:off x="2048773" y="4374804"/>
            <a:ext cx="6405114" cy="444260"/>
          </a:xfrm>
        </p:spPr>
        <p:txBody>
          <a:bodyPr anchor="t" anchorCtr="0"/>
          <a:lstStyle>
            <a:lvl1pPr marL="0" indent="0" algn="l">
              <a:buNone/>
              <a:defRPr>
                <a:solidFill>
                  <a:schemeClr val="tx1">
                    <a:tint val="75000"/>
                  </a:schemeClr>
                </a:solidFill>
                <a:latin typeface="+mn-lt"/>
              </a:defRPr>
            </a:lvl1pPr>
            <a:lvl2pPr marL="457149" indent="0" algn="ctr">
              <a:buNone/>
              <a:defRPr>
                <a:solidFill>
                  <a:schemeClr val="tx1">
                    <a:tint val="75000"/>
                  </a:schemeClr>
                </a:solidFill>
              </a:defRPr>
            </a:lvl2pPr>
            <a:lvl3pPr marL="914299" indent="0" algn="ctr">
              <a:buNone/>
              <a:defRPr>
                <a:solidFill>
                  <a:schemeClr val="tx1">
                    <a:tint val="75000"/>
                  </a:schemeClr>
                </a:solidFill>
              </a:defRPr>
            </a:lvl3pPr>
            <a:lvl4pPr marL="1371450" indent="0" algn="ctr">
              <a:buNone/>
              <a:defRPr>
                <a:solidFill>
                  <a:schemeClr val="tx1">
                    <a:tint val="75000"/>
                  </a:schemeClr>
                </a:solidFill>
              </a:defRPr>
            </a:lvl4pPr>
            <a:lvl5pPr marL="1828599" indent="0" algn="ctr">
              <a:buNone/>
              <a:defRPr>
                <a:solidFill>
                  <a:schemeClr val="tx1">
                    <a:tint val="75000"/>
                  </a:schemeClr>
                </a:solidFill>
              </a:defRPr>
            </a:lvl5pPr>
            <a:lvl6pPr marL="2285750" indent="0" algn="ctr">
              <a:buNone/>
              <a:defRPr>
                <a:solidFill>
                  <a:schemeClr val="tx1">
                    <a:tint val="75000"/>
                  </a:schemeClr>
                </a:solidFill>
              </a:defRPr>
            </a:lvl6pPr>
            <a:lvl7pPr marL="2742898" indent="0" algn="ctr">
              <a:buNone/>
              <a:defRPr>
                <a:solidFill>
                  <a:schemeClr val="tx1">
                    <a:tint val="75000"/>
                  </a:schemeClr>
                </a:solidFill>
              </a:defRPr>
            </a:lvl7pPr>
            <a:lvl8pPr marL="3200049" indent="0" algn="ctr">
              <a:buNone/>
              <a:defRPr>
                <a:solidFill>
                  <a:schemeClr val="tx1">
                    <a:tint val="75000"/>
                  </a:schemeClr>
                </a:solidFill>
              </a:defRPr>
            </a:lvl8pPr>
            <a:lvl9pPr marL="365719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936665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91109" y="2761053"/>
            <a:ext cx="6262778" cy="698739"/>
          </a:xfrm>
        </p:spPr>
        <p:txBody>
          <a:bodyPr anchor="t" anchorCtr="0">
            <a:noAutofit/>
          </a:bodyPr>
          <a:lstStyle>
            <a:lvl1pPr algn="l">
              <a:lnSpc>
                <a:spcPts val="4200"/>
              </a:lnSpc>
              <a:defRPr sz="4000" b="0">
                <a:latin typeface="+mn-lt"/>
              </a:defRPr>
            </a:lvl1pPr>
          </a:lstStyle>
          <a:p>
            <a:r>
              <a:rPr lang="en-US" dirty="0"/>
              <a:t>Click to edit Master title style</a:t>
            </a:r>
          </a:p>
        </p:txBody>
      </p:sp>
      <p:sp>
        <p:nvSpPr>
          <p:cNvPr id="3" name="Subtitle 2"/>
          <p:cNvSpPr>
            <a:spLocks noGrp="1"/>
          </p:cNvSpPr>
          <p:nvPr>
            <p:ph type="subTitle" idx="1"/>
          </p:nvPr>
        </p:nvSpPr>
        <p:spPr>
          <a:xfrm>
            <a:off x="2191109" y="3930544"/>
            <a:ext cx="6262778" cy="444260"/>
          </a:xfrm>
        </p:spPr>
        <p:txBody>
          <a:bodyPr anchor="t" anchorCtr="0"/>
          <a:lstStyle>
            <a:lvl1pPr marL="0" indent="0" algn="l">
              <a:buNone/>
              <a:defRPr>
                <a:solidFill>
                  <a:schemeClr val="tx1"/>
                </a:solidFill>
                <a:latin typeface="+mn-lt"/>
              </a:defRPr>
            </a:lvl1pPr>
            <a:lvl2pPr marL="457149" indent="0" algn="ctr">
              <a:buNone/>
              <a:defRPr>
                <a:solidFill>
                  <a:schemeClr val="tx1">
                    <a:tint val="75000"/>
                  </a:schemeClr>
                </a:solidFill>
              </a:defRPr>
            </a:lvl2pPr>
            <a:lvl3pPr marL="914299" indent="0" algn="ctr">
              <a:buNone/>
              <a:defRPr>
                <a:solidFill>
                  <a:schemeClr val="tx1">
                    <a:tint val="75000"/>
                  </a:schemeClr>
                </a:solidFill>
              </a:defRPr>
            </a:lvl3pPr>
            <a:lvl4pPr marL="1371450" indent="0" algn="ctr">
              <a:buNone/>
              <a:defRPr>
                <a:solidFill>
                  <a:schemeClr val="tx1">
                    <a:tint val="75000"/>
                  </a:schemeClr>
                </a:solidFill>
              </a:defRPr>
            </a:lvl4pPr>
            <a:lvl5pPr marL="1828599" indent="0" algn="ctr">
              <a:buNone/>
              <a:defRPr>
                <a:solidFill>
                  <a:schemeClr val="tx1">
                    <a:tint val="75000"/>
                  </a:schemeClr>
                </a:solidFill>
              </a:defRPr>
            </a:lvl5pPr>
            <a:lvl6pPr marL="2285750" indent="0" algn="ctr">
              <a:buNone/>
              <a:defRPr>
                <a:solidFill>
                  <a:schemeClr val="tx1">
                    <a:tint val="75000"/>
                  </a:schemeClr>
                </a:solidFill>
              </a:defRPr>
            </a:lvl6pPr>
            <a:lvl7pPr marL="2742898" indent="0" algn="ctr">
              <a:buNone/>
              <a:defRPr>
                <a:solidFill>
                  <a:schemeClr val="tx1">
                    <a:tint val="75000"/>
                  </a:schemeClr>
                </a:solidFill>
              </a:defRPr>
            </a:lvl7pPr>
            <a:lvl8pPr marL="3200049" indent="0" algn="ctr">
              <a:buNone/>
              <a:defRPr>
                <a:solidFill>
                  <a:schemeClr val="tx1">
                    <a:tint val="75000"/>
                  </a:schemeClr>
                </a:solidFill>
              </a:defRPr>
            </a:lvl8pPr>
            <a:lvl9pPr marL="3657198" indent="0" algn="ctr">
              <a:buNone/>
              <a:defRPr>
                <a:solidFill>
                  <a:schemeClr val="tx1">
                    <a:tint val="75000"/>
                  </a:schemeClr>
                </a:solidFill>
              </a:defRPr>
            </a:lvl9pPr>
          </a:lstStyle>
          <a:p>
            <a:r>
              <a:rPr lang="en-US"/>
              <a:t>Click to edit Master subtitle style</a:t>
            </a:r>
            <a:endParaRPr lang="en-US" dirty="0"/>
          </a:p>
        </p:txBody>
      </p:sp>
      <p:sp>
        <p:nvSpPr>
          <p:cNvPr id="7" name="Rectangle 6"/>
          <p:cNvSpPr/>
          <p:nvPr userDrawn="1"/>
        </p:nvSpPr>
        <p:spPr>
          <a:xfrm>
            <a:off x="0" y="6210300"/>
            <a:ext cx="9144001" cy="6477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49" eaLnBrk="1" fontAlgn="auto" hangingPunct="1">
              <a:spcBef>
                <a:spcPts val="0"/>
              </a:spcBef>
              <a:spcAft>
                <a:spcPts val="0"/>
              </a:spcAft>
            </a:pPr>
            <a:endParaRPr lang="en-US" dirty="0">
              <a:solidFill>
                <a:prstClr val="white"/>
              </a:solidFill>
            </a:endParaRPr>
          </a:p>
        </p:txBody>
      </p:sp>
      <p:grpSp>
        <p:nvGrpSpPr>
          <p:cNvPr id="8" name="Group 7"/>
          <p:cNvGrpSpPr/>
          <p:nvPr userDrawn="1"/>
        </p:nvGrpSpPr>
        <p:grpSpPr>
          <a:xfrm>
            <a:off x="635589" y="4899053"/>
            <a:ext cx="4317411" cy="1670280"/>
            <a:chOff x="520919" y="448254"/>
            <a:chExt cx="3472458" cy="1343392"/>
          </a:xfrm>
        </p:grpSpPr>
        <p:pic>
          <p:nvPicPr>
            <p:cNvPr id="9" name="Picture 8"/>
            <p:cNvPicPr>
              <a:picLocks noChangeAspect="1"/>
            </p:cNvPicPr>
            <p:nvPr/>
          </p:nvPicPr>
          <p:blipFill>
            <a:blip r:embed="rId2"/>
            <a:stretch>
              <a:fillRect/>
            </a:stretch>
          </p:blipFill>
          <p:spPr>
            <a:xfrm>
              <a:off x="520919" y="448254"/>
              <a:ext cx="1343392" cy="1343392"/>
            </a:xfrm>
            <a:prstGeom prst="rect">
              <a:avLst/>
            </a:prstGeom>
          </p:spPr>
        </p:pic>
        <p:pic>
          <p:nvPicPr>
            <p:cNvPr id="10" name="Picture 9"/>
            <p:cNvPicPr>
              <a:picLocks noChangeAspect="1"/>
            </p:cNvPicPr>
            <p:nvPr/>
          </p:nvPicPr>
          <p:blipFill>
            <a:blip r:embed="rId3"/>
            <a:stretch>
              <a:fillRect/>
            </a:stretch>
          </p:blipFill>
          <p:spPr>
            <a:xfrm>
              <a:off x="1864311" y="835126"/>
              <a:ext cx="2129066" cy="516457"/>
            </a:xfrm>
            <a:prstGeom prst="rect">
              <a:avLst/>
            </a:prstGeom>
          </p:spPr>
        </p:pic>
      </p:grpSp>
    </p:spTree>
    <p:extLst>
      <p:ext uri="{BB962C8B-B14F-4D97-AF65-F5344CB8AC3E}">
        <p14:creationId xmlns:p14="http://schemas.microsoft.com/office/powerpoint/2010/main" val="30527618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6" name="2D510875-CAD3-4FC6-836E-ADE055A6B69A" descr="7FF5F453-E3B3-4741-B4AC-A9D555F2C39A@socal">
            <a:extLst>
              <a:ext uri="{FF2B5EF4-FFF2-40B4-BE49-F238E27FC236}">
                <a16:creationId xmlns="" xmlns:a16="http://schemas.microsoft.com/office/drawing/2014/main" id="{E93F7636-5A42-431C-8BAB-5FA3FA493CD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01687" y="6085414"/>
            <a:ext cx="1457230" cy="57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62313" y="370159"/>
            <a:ext cx="8419377" cy="544242"/>
          </a:xfrm>
        </p:spPr>
        <p:txBody>
          <a:bodyPr anchor="t" anchorCtr="0">
            <a:noAutofit/>
          </a:bodyPr>
          <a:lstStyle>
            <a:lvl1pPr>
              <a:lnSpc>
                <a:spcPts val="3000"/>
              </a:lnSpc>
              <a:defRPr sz="2800" b="0">
                <a:solidFill>
                  <a:schemeClr val="accent1"/>
                </a:solidFill>
                <a:latin typeface="+mj-lt"/>
              </a:defRPr>
            </a:lvl1pPr>
          </a:lstStyle>
          <a:p>
            <a:r>
              <a:rPr lang="en-US" dirty="0"/>
              <a:t>Click to edit Master title style</a:t>
            </a:r>
          </a:p>
        </p:txBody>
      </p:sp>
      <p:sp>
        <p:nvSpPr>
          <p:cNvPr id="3" name="Content Placeholder 2"/>
          <p:cNvSpPr>
            <a:spLocks noGrp="1"/>
          </p:cNvSpPr>
          <p:nvPr>
            <p:ph idx="1" hasCustomPrompt="1"/>
          </p:nvPr>
        </p:nvSpPr>
        <p:spPr>
          <a:xfrm>
            <a:off x="362313" y="978795"/>
            <a:ext cx="8419377" cy="4785131"/>
          </a:xfrm>
        </p:spPr>
        <p:txBody>
          <a:bodyPr>
            <a:noAutofit/>
          </a:bodyPr>
          <a:lstStyle>
            <a:lvl1pPr marL="233363" indent="-233363">
              <a:spcBef>
                <a:spcPts val="0"/>
              </a:spcBef>
              <a:spcAft>
                <a:spcPts val="600"/>
              </a:spcAft>
              <a:buClr>
                <a:schemeClr val="accent1"/>
              </a:buClr>
              <a:defRPr sz="1800">
                <a:solidFill>
                  <a:schemeClr val="tx1"/>
                </a:solidFill>
                <a:latin typeface="+mn-lt"/>
              </a:defRPr>
            </a:lvl1pPr>
            <a:lvl2pPr marL="569913" indent="-285750">
              <a:spcBef>
                <a:spcPts val="0"/>
              </a:spcBef>
              <a:spcAft>
                <a:spcPts val="600"/>
              </a:spcAft>
              <a:defRPr sz="1800">
                <a:solidFill>
                  <a:schemeClr val="tx1"/>
                </a:solidFill>
                <a:latin typeface="+mn-lt"/>
              </a:defRPr>
            </a:lvl2pPr>
            <a:lvl3pPr marL="854075" indent="-223838">
              <a:spcBef>
                <a:spcPts val="0"/>
              </a:spcBef>
              <a:spcAft>
                <a:spcPts val="600"/>
              </a:spcAft>
              <a:buClr>
                <a:schemeClr val="accent3"/>
              </a:buClr>
              <a:defRPr sz="1800">
                <a:solidFill>
                  <a:schemeClr val="tx1"/>
                </a:solidFill>
                <a:latin typeface="+mn-lt"/>
              </a:defRPr>
            </a:lvl3pPr>
            <a:lvl4pPr marL="1147763" indent="-233363">
              <a:spcBef>
                <a:spcPts val="0"/>
              </a:spcBef>
              <a:spcAft>
                <a:spcPts val="600"/>
              </a:spcAft>
              <a:buClr>
                <a:schemeClr val="tx1"/>
              </a:buClr>
              <a:buFont typeface="Arial" panose="020B0604020202020204" pitchFamily="34" charset="0"/>
              <a:buChar char="▫"/>
              <a:defRPr sz="1800">
                <a:solidFill>
                  <a:schemeClr val="tx1"/>
                </a:solidFill>
                <a:latin typeface="+mn-l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Box 14"/>
          <p:cNvSpPr txBox="1"/>
          <p:nvPr userDrawn="1"/>
        </p:nvSpPr>
        <p:spPr>
          <a:xfrm>
            <a:off x="7047781" y="6371265"/>
            <a:ext cx="2096219" cy="307777"/>
          </a:xfrm>
          <a:prstGeom prst="rect">
            <a:avLst/>
          </a:prstGeom>
          <a:noFill/>
        </p:spPr>
        <p:txBody>
          <a:bodyPr wrap="square" rtlCol="0">
            <a:spAutoFit/>
          </a:bodyPr>
          <a:lstStyle/>
          <a:p>
            <a:pPr algn="r" defTabSz="457149" eaLnBrk="1" fontAlgn="auto" hangingPunct="1">
              <a:spcBef>
                <a:spcPts val="0"/>
              </a:spcBef>
              <a:spcAft>
                <a:spcPts val="0"/>
              </a:spcAft>
            </a:pPr>
            <a:fld id="{7E8C7700-0853-49A8-8C3D-05A7533F1F74}" type="slidenum">
              <a:rPr lang="en-US" sz="1400" smtClean="0">
                <a:solidFill>
                  <a:srgbClr val="6B6B6B"/>
                </a:solidFill>
                <a:latin typeface="Tahoma"/>
                <a:ea typeface="+mn-ea"/>
              </a:rPr>
              <a:pPr algn="r" defTabSz="457149" eaLnBrk="1" fontAlgn="auto" hangingPunct="1">
                <a:spcBef>
                  <a:spcPts val="0"/>
                </a:spcBef>
                <a:spcAft>
                  <a:spcPts val="0"/>
                </a:spcAft>
              </a:pPr>
              <a:t>‹#›</a:t>
            </a:fld>
            <a:endParaRPr lang="en-US" sz="1400" dirty="0">
              <a:solidFill>
                <a:srgbClr val="6B6B6B"/>
              </a:solidFill>
              <a:latin typeface="Tahoma"/>
              <a:ea typeface="+mn-ea"/>
            </a:endParaRPr>
          </a:p>
        </p:txBody>
      </p:sp>
      <p:sp>
        <p:nvSpPr>
          <p:cNvPr id="25" name="Rectangle 24">
            <a:extLst>
              <a:ext uri="{FF2B5EF4-FFF2-40B4-BE49-F238E27FC236}">
                <a16:creationId xmlns="" xmlns:a16="http://schemas.microsoft.com/office/drawing/2014/main" id="{F350EB1E-C1BC-424A-9ED4-2581D56C173F}"/>
              </a:ext>
            </a:extLst>
          </p:cNvPr>
          <p:cNvSpPr/>
          <p:nvPr userDrawn="1"/>
        </p:nvSpPr>
        <p:spPr>
          <a:xfrm>
            <a:off x="0" y="6717671"/>
            <a:ext cx="9144000" cy="14033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49" eaLnBrk="1" fontAlgn="auto" hangingPunct="1">
              <a:spcBef>
                <a:spcPts val="0"/>
              </a:spcBef>
              <a:spcAft>
                <a:spcPts val="0"/>
              </a:spcAft>
            </a:pPr>
            <a:endParaRPr lang="en-US" dirty="0">
              <a:solidFill>
                <a:prstClr val="white"/>
              </a:solidFill>
            </a:endParaRPr>
          </a:p>
        </p:txBody>
      </p:sp>
      <p:pic>
        <p:nvPicPr>
          <p:cNvPr id="27" name="Picture 26" descr="A close up of a sign&#10;&#10;Description automatically generated">
            <a:extLst>
              <a:ext uri="{FF2B5EF4-FFF2-40B4-BE49-F238E27FC236}">
                <a16:creationId xmlns="" xmlns:a16="http://schemas.microsoft.com/office/drawing/2014/main" id="{8DF29D29-6413-49D8-89F3-9BC3AEBDAAFD}"/>
              </a:ext>
            </a:extLst>
          </p:cNvPr>
          <p:cNvPicPr>
            <a:picLocks noChangeAspect="1"/>
          </p:cNvPicPr>
          <p:nvPr userDrawn="1"/>
        </p:nvPicPr>
        <p:blipFill>
          <a:blip r:embed="rId3"/>
          <a:stretch>
            <a:fillRect/>
          </a:stretch>
        </p:blipFill>
        <p:spPr>
          <a:xfrm>
            <a:off x="3914628" y="6178250"/>
            <a:ext cx="901447" cy="488373"/>
          </a:xfrm>
          <a:prstGeom prst="rect">
            <a:avLst/>
          </a:prstGeom>
        </p:spPr>
      </p:pic>
      <p:grpSp>
        <p:nvGrpSpPr>
          <p:cNvPr id="28" name="Group 27">
            <a:extLst>
              <a:ext uri="{FF2B5EF4-FFF2-40B4-BE49-F238E27FC236}">
                <a16:creationId xmlns="" xmlns:a16="http://schemas.microsoft.com/office/drawing/2014/main" id="{3AF6BF05-067A-4063-B71A-EC1FC0E8457F}"/>
              </a:ext>
            </a:extLst>
          </p:cNvPr>
          <p:cNvGrpSpPr/>
          <p:nvPr userDrawn="1"/>
        </p:nvGrpSpPr>
        <p:grpSpPr>
          <a:xfrm>
            <a:off x="141889" y="6224668"/>
            <a:ext cx="1587127" cy="384997"/>
            <a:chOff x="457200" y="6351958"/>
            <a:chExt cx="1587127" cy="384997"/>
          </a:xfrm>
        </p:grpSpPr>
        <p:pic>
          <p:nvPicPr>
            <p:cNvPr id="29" name="Picture 28">
              <a:extLst>
                <a:ext uri="{FF2B5EF4-FFF2-40B4-BE49-F238E27FC236}">
                  <a16:creationId xmlns="" xmlns:a16="http://schemas.microsoft.com/office/drawing/2014/main" id="{E2A5BB40-26AF-4491-9BF8-8F53D332276B}"/>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57200" y="6512942"/>
              <a:ext cx="1587127" cy="224013"/>
            </a:xfrm>
            <a:prstGeom prst="rect">
              <a:avLst/>
            </a:prstGeom>
          </p:spPr>
        </p:pic>
        <p:pic>
          <p:nvPicPr>
            <p:cNvPr id="30" name="Picture 29">
              <a:extLst>
                <a:ext uri="{FF2B5EF4-FFF2-40B4-BE49-F238E27FC236}">
                  <a16:creationId xmlns="" xmlns:a16="http://schemas.microsoft.com/office/drawing/2014/main" id="{04C96B7F-C810-4D50-9A60-27B5CE67CE63}"/>
                </a:ext>
              </a:extLst>
            </p:cNvPr>
            <p:cNvPicPr>
              <a:picLocks noChangeAspect="1"/>
            </p:cNvPicPr>
            <p:nvPr userDrawn="1"/>
          </p:nvPicPr>
          <p:blipFill rotWithShape="1">
            <a:blip r:embed="rId5" cstate="print">
              <a:extLst>
                <a:ext uri="{BEBA8EAE-BF5A-486C-A8C5-ECC9F3942E4B}">
                  <a14:imgProps xmlns:a14="http://schemas.microsoft.com/office/drawing/2010/main">
                    <a14:imgLayer r:embed="rId6">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457200" y="6351958"/>
              <a:ext cx="1587127" cy="169610"/>
            </a:xfrm>
            <a:prstGeom prst="rect">
              <a:avLst/>
            </a:prstGeom>
          </p:spPr>
        </p:pic>
      </p:grpSp>
    </p:spTree>
    <p:extLst>
      <p:ext uri="{BB962C8B-B14F-4D97-AF65-F5344CB8AC3E}">
        <p14:creationId xmlns:p14="http://schemas.microsoft.com/office/powerpoint/2010/main" val="1569744984"/>
      </p:ext>
    </p:extLst>
  </p:cSld>
  <p:clrMapOvr>
    <a:masterClrMapping/>
  </p:clrMapOvr>
  <p:extLst>
    <p:ext uri="{DCECCB84-F9BA-43D5-87BE-67443E8EF086}">
      <p15:sldGuideLst xmlns:p15="http://schemas.microsoft.com/office/powerpoint/2012/main" xmlns="">
        <p15:guide id="5" orient="horz" pos="3912" userDrawn="1">
          <p15:clr>
            <a:srgbClr val="FBAE40"/>
          </p15:clr>
        </p15:guide>
        <p15:guide id="6" pos="288" userDrawn="1">
          <p15:clr>
            <a:srgbClr val="FBAE40"/>
          </p15:clr>
        </p15:guide>
        <p15:guide id="7" pos="5472" userDrawn="1">
          <p15:clr>
            <a:srgbClr val="FBAE40"/>
          </p15:clr>
        </p15:guide>
        <p15:guide id="8" orient="horz" pos="288"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2_Title, Subtitle and Content">
    <p:spTree>
      <p:nvGrpSpPr>
        <p:cNvPr id="1" name=""/>
        <p:cNvGrpSpPr/>
        <p:nvPr/>
      </p:nvGrpSpPr>
      <p:grpSpPr>
        <a:xfrm>
          <a:off x="0" y="0"/>
          <a:ext cx="0" cy="0"/>
          <a:chOff x="0" y="0"/>
          <a:chExt cx="0" cy="0"/>
        </a:xfrm>
      </p:grpSpPr>
      <p:sp>
        <p:nvSpPr>
          <p:cNvPr id="4" name="Rectangle 3"/>
          <p:cNvSpPr/>
          <p:nvPr/>
        </p:nvSpPr>
        <p:spPr>
          <a:xfrm>
            <a:off x="0" y="6211019"/>
            <a:ext cx="9144000" cy="646981"/>
          </a:xfrm>
          <a:prstGeom prst="rect">
            <a:avLst/>
          </a:prstGeom>
          <a:solidFill>
            <a:srgbClr val="F0F3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49" eaLnBrk="1" fontAlgn="auto" hangingPunct="1">
              <a:spcBef>
                <a:spcPts val="0"/>
              </a:spcBef>
              <a:spcAft>
                <a:spcPts val="0"/>
              </a:spcAft>
            </a:pPr>
            <a:endParaRPr lang="en-US" dirty="0">
              <a:solidFill>
                <a:prstClr val="white"/>
              </a:solidFill>
            </a:endParaRPr>
          </a:p>
        </p:txBody>
      </p:sp>
      <p:sp>
        <p:nvSpPr>
          <p:cNvPr id="2" name="Title 1"/>
          <p:cNvSpPr>
            <a:spLocks noGrp="1"/>
          </p:cNvSpPr>
          <p:nvPr>
            <p:ph type="title" hasCustomPrompt="1"/>
          </p:nvPr>
        </p:nvSpPr>
        <p:spPr>
          <a:xfrm>
            <a:off x="362313" y="370159"/>
            <a:ext cx="8419377" cy="466603"/>
          </a:xfrm>
        </p:spPr>
        <p:txBody>
          <a:bodyPr anchor="t" anchorCtr="0">
            <a:noAutofit/>
          </a:bodyPr>
          <a:lstStyle>
            <a:lvl1pPr>
              <a:lnSpc>
                <a:spcPts val="3000"/>
              </a:lnSpc>
              <a:defRPr sz="2800" b="0" baseline="0">
                <a:solidFill>
                  <a:schemeClr val="accent1"/>
                </a:solidFill>
                <a:latin typeface="+mj-lt"/>
              </a:defRPr>
            </a:lvl1pPr>
          </a:lstStyle>
          <a:p>
            <a:r>
              <a:rPr lang="en-US" dirty="0"/>
              <a:t>Click to edit Master title style </a:t>
            </a:r>
            <a:br>
              <a:rPr lang="en-US" dirty="0"/>
            </a:br>
            <a:endParaRPr lang="en-US" dirty="0"/>
          </a:p>
        </p:txBody>
      </p:sp>
      <p:sp>
        <p:nvSpPr>
          <p:cNvPr id="3" name="Content Placeholder 2"/>
          <p:cNvSpPr>
            <a:spLocks noGrp="1"/>
          </p:cNvSpPr>
          <p:nvPr>
            <p:ph idx="1" hasCustomPrompt="1"/>
          </p:nvPr>
        </p:nvSpPr>
        <p:spPr>
          <a:xfrm>
            <a:off x="362313" y="1403320"/>
            <a:ext cx="8419377" cy="1508095"/>
          </a:xfrm>
        </p:spPr>
        <p:txBody>
          <a:bodyPr>
            <a:noAutofit/>
          </a:bodyPr>
          <a:lstStyle>
            <a:lvl1pPr marL="233363" indent="-233363">
              <a:buClr>
                <a:schemeClr val="accent1"/>
              </a:buClr>
              <a:defRPr sz="1800">
                <a:solidFill>
                  <a:schemeClr val="tx1"/>
                </a:solidFill>
                <a:latin typeface="+mn-lt"/>
              </a:defRPr>
            </a:lvl1pPr>
            <a:lvl2pPr marL="569913" indent="-285750">
              <a:defRPr sz="1800">
                <a:solidFill>
                  <a:schemeClr val="tx1"/>
                </a:solidFill>
                <a:latin typeface="+mn-lt"/>
              </a:defRPr>
            </a:lvl2pPr>
            <a:lvl3pPr marL="854075" indent="-223838">
              <a:buClr>
                <a:schemeClr val="accent3"/>
              </a:buClr>
              <a:defRPr sz="1800">
                <a:solidFill>
                  <a:schemeClr val="tx1"/>
                </a:solidFill>
                <a:latin typeface="+mn-lt"/>
              </a:defRPr>
            </a:lvl3pPr>
            <a:lvl4pPr marL="1147763" indent="-233363">
              <a:buClr>
                <a:schemeClr val="tx1"/>
              </a:buClr>
              <a:buFont typeface="Arial" panose="020B0604020202020204" pitchFamily="34" charset="0"/>
              <a:buChar char="▫"/>
              <a:defRPr sz="1800">
                <a:solidFill>
                  <a:schemeClr val="tx1"/>
                </a:solidFill>
                <a:latin typeface="+mn-l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9" name="Straight Connector 8"/>
          <p:cNvCxnSpPr/>
          <p:nvPr/>
        </p:nvCxnSpPr>
        <p:spPr>
          <a:xfrm>
            <a:off x="0" y="6211019"/>
            <a:ext cx="9144000" cy="0"/>
          </a:xfrm>
          <a:prstGeom prst="line">
            <a:avLst/>
          </a:prstGeom>
          <a:ln w="9525">
            <a:solidFill>
              <a:schemeClr val="accent4">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685472" y="6395090"/>
            <a:ext cx="2096219" cy="307777"/>
          </a:xfrm>
          <a:prstGeom prst="rect">
            <a:avLst/>
          </a:prstGeom>
          <a:noFill/>
        </p:spPr>
        <p:txBody>
          <a:bodyPr wrap="square" rtlCol="0">
            <a:spAutoFit/>
          </a:bodyPr>
          <a:lstStyle/>
          <a:p>
            <a:pPr algn="r" defTabSz="457149" eaLnBrk="1" fontAlgn="auto" hangingPunct="1">
              <a:spcBef>
                <a:spcPts val="0"/>
              </a:spcBef>
              <a:spcAft>
                <a:spcPts val="0"/>
              </a:spcAft>
            </a:pPr>
            <a:fld id="{7E8C7700-0853-49A8-8C3D-05A7533F1F74}" type="slidenum">
              <a:rPr lang="en-US" sz="1400" smtClean="0">
                <a:solidFill>
                  <a:srgbClr val="6B6B6B"/>
                </a:solidFill>
                <a:latin typeface="Tahoma"/>
                <a:ea typeface="+mn-ea"/>
              </a:rPr>
              <a:pPr algn="r" defTabSz="457149" eaLnBrk="1" fontAlgn="auto" hangingPunct="1">
                <a:spcBef>
                  <a:spcPts val="0"/>
                </a:spcBef>
                <a:spcAft>
                  <a:spcPts val="0"/>
                </a:spcAft>
              </a:pPr>
              <a:t>‹#›</a:t>
            </a:fld>
            <a:endParaRPr lang="en-US" sz="1400" dirty="0">
              <a:solidFill>
                <a:srgbClr val="6B6B6B"/>
              </a:solidFill>
              <a:latin typeface="Tahoma"/>
              <a:ea typeface="+mn-ea"/>
            </a:endParaRPr>
          </a:p>
        </p:txBody>
      </p:sp>
      <p:grpSp>
        <p:nvGrpSpPr>
          <p:cNvPr id="12" name="Group 11"/>
          <p:cNvGrpSpPr/>
          <p:nvPr/>
        </p:nvGrpSpPr>
        <p:grpSpPr>
          <a:xfrm>
            <a:off x="457200" y="6351958"/>
            <a:ext cx="1587127" cy="384997"/>
            <a:chOff x="457200" y="6351958"/>
            <a:chExt cx="1587127" cy="384997"/>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7200" y="6512942"/>
              <a:ext cx="1587127" cy="224013"/>
            </a:xfrm>
            <a:prstGeom prst="rect">
              <a:avLst/>
            </a:prstGeom>
          </p:spPr>
        </p:pic>
        <p:pic>
          <p:nvPicPr>
            <p:cNvPr id="11" name="Picture 10"/>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457200" y="6351958"/>
              <a:ext cx="1587127" cy="169610"/>
            </a:xfrm>
            <a:prstGeom prst="rect">
              <a:avLst/>
            </a:prstGeom>
          </p:spPr>
        </p:pic>
      </p:grpSp>
      <p:sp>
        <p:nvSpPr>
          <p:cNvPr id="13" name="Rectangle 12"/>
          <p:cNvSpPr/>
          <p:nvPr userDrawn="1"/>
        </p:nvSpPr>
        <p:spPr>
          <a:xfrm>
            <a:off x="0" y="6211019"/>
            <a:ext cx="9144000" cy="646981"/>
          </a:xfrm>
          <a:prstGeom prst="rect">
            <a:avLst/>
          </a:prstGeom>
          <a:solidFill>
            <a:srgbClr val="F0F3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49" eaLnBrk="1" fontAlgn="auto" hangingPunct="1">
              <a:spcBef>
                <a:spcPts val="0"/>
              </a:spcBef>
              <a:spcAft>
                <a:spcPts val="0"/>
              </a:spcAft>
            </a:pPr>
            <a:endParaRPr lang="en-US" dirty="0">
              <a:solidFill>
                <a:prstClr val="white"/>
              </a:solidFill>
            </a:endParaRPr>
          </a:p>
        </p:txBody>
      </p:sp>
      <p:cxnSp>
        <p:nvCxnSpPr>
          <p:cNvPr id="14" name="Straight Connector 13"/>
          <p:cNvCxnSpPr/>
          <p:nvPr userDrawn="1"/>
        </p:nvCxnSpPr>
        <p:spPr>
          <a:xfrm>
            <a:off x="0" y="6211019"/>
            <a:ext cx="9144000" cy="0"/>
          </a:xfrm>
          <a:prstGeom prst="line">
            <a:avLst/>
          </a:prstGeom>
          <a:ln w="9525">
            <a:solidFill>
              <a:schemeClr val="accent4">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685472" y="6395090"/>
            <a:ext cx="2096219" cy="307777"/>
          </a:xfrm>
          <a:prstGeom prst="rect">
            <a:avLst/>
          </a:prstGeom>
          <a:noFill/>
        </p:spPr>
        <p:txBody>
          <a:bodyPr wrap="square" rtlCol="0">
            <a:spAutoFit/>
          </a:bodyPr>
          <a:lstStyle/>
          <a:p>
            <a:pPr algn="r" defTabSz="457149" eaLnBrk="1" fontAlgn="auto" hangingPunct="1">
              <a:spcBef>
                <a:spcPts val="0"/>
              </a:spcBef>
              <a:spcAft>
                <a:spcPts val="0"/>
              </a:spcAft>
            </a:pPr>
            <a:fld id="{7E8C7700-0853-49A8-8C3D-05A7533F1F74}" type="slidenum">
              <a:rPr lang="en-US" sz="1400" smtClean="0">
                <a:solidFill>
                  <a:srgbClr val="6B6B6B"/>
                </a:solidFill>
                <a:latin typeface="Tahoma"/>
                <a:ea typeface="+mn-ea"/>
              </a:rPr>
              <a:pPr algn="r" defTabSz="457149" eaLnBrk="1" fontAlgn="auto" hangingPunct="1">
                <a:spcBef>
                  <a:spcPts val="0"/>
                </a:spcBef>
                <a:spcAft>
                  <a:spcPts val="0"/>
                </a:spcAft>
              </a:pPr>
              <a:t>‹#›</a:t>
            </a:fld>
            <a:endParaRPr lang="en-US" sz="1400" dirty="0">
              <a:solidFill>
                <a:srgbClr val="6B6B6B"/>
              </a:solidFill>
              <a:latin typeface="Tahoma"/>
              <a:ea typeface="+mn-ea"/>
            </a:endParaRPr>
          </a:p>
        </p:txBody>
      </p:sp>
      <p:grpSp>
        <p:nvGrpSpPr>
          <p:cNvPr id="16" name="Group 15"/>
          <p:cNvGrpSpPr/>
          <p:nvPr userDrawn="1"/>
        </p:nvGrpSpPr>
        <p:grpSpPr>
          <a:xfrm>
            <a:off x="457200" y="6351958"/>
            <a:ext cx="1587127" cy="384997"/>
            <a:chOff x="457200" y="6351958"/>
            <a:chExt cx="1587127" cy="384997"/>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57200" y="6512942"/>
              <a:ext cx="1587127" cy="224013"/>
            </a:xfrm>
            <a:prstGeom prst="rect">
              <a:avLst/>
            </a:prstGeom>
          </p:spPr>
        </p:pic>
        <p:pic>
          <p:nvPicPr>
            <p:cNvPr id="18" name="Picture 17"/>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457200" y="6351958"/>
              <a:ext cx="1587127" cy="169610"/>
            </a:xfrm>
            <a:prstGeom prst="rect">
              <a:avLst/>
            </a:prstGeom>
          </p:spPr>
        </p:pic>
      </p:grpSp>
      <p:sp>
        <p:nvSpPr>
          <p:cNvPr id="19" name="Content Placeholder 2"/>
          <p:cNvSpPr>
            <a:spLocks noGrp="1"/>
          </p:cNvSpPr>
          <p:nvPr>
            <p:ph idx="10" hasCustomPrompt="1"/>
          </p:nvPr>
        </p:nvSpPr>
        <p:spPr>
          <a:xfrm>
            <a:off x="362313" y="851442"/>
            <a:ext cx="8419377" cy="400099"/>
          </a:xfrm>
        </p:spPr>
        <p:txBody>
          <a:bodyPr anchor="t" anchorCtr="0">
            <a:noAutofit/>
          </a:bodyPr>
          <a:lstStyle>
            <a:lvl1pPr marL="0" indent="0">
              <a:buClr>
                <a:schemeClr val="accent1"/>
              </a:buClr>
              <a:buNone/>
              <a:defRPr sz="2000" i="1">
                <a:solidFill>
                  <a:schemeClr val="accent3"/>
                </a:solidFill>
                <a:latin typeface="+mn-lt"/>
              </a:defRPr>
            </a:lvl1pPr>
            <a:lvl2pPr marL="284163" indent="0">
              <a:buNone/>
              <a:defRPr>
                <a:solidFill>
                  <a:schemeClr val="accent2"/>
                </a:solidFill>
                <a:latin typeface="+mn-lt"/>
              </a:defRPr>
            </a:lvl2pPr>
            <a:lvl3pPr marL="630237" indent="0">
              <a:buClr>
                <a:schemeClr val="accent3"/>
              </a:buClr>
              <a:buNone/>
              <a:defRPr>
                <a:solidFill>
                  <a:schemeClr val="accent2"/>
                </a:solidFill>
                <a:latin typeface="+mn-lt"/>
              </a:defRPr>
            </a:lvl3pPr>
            <a:lvl4pPr marL="914400" indent="0">
              <a:buClr>
                <a:schemeClr val="tx1"/>
              </a:buClr>
              <a:buFont typeface="Arial" panose="020B0604020202020204" pitchFamily="34" charset="0"/>
              <a:buNone/>
              <a:defRPr>
                <a:solidFill>
                  <a:schemeClr val="accent2"/>
                </a:solidFill>
                <a:latin typeface="+mn-lt"/>
              </a:defRPr>
            </a:lvl4pPr>
          </a:lstStyle>
          <a:p>
            <a:pPr lvl="0"/>
            <a:r>
              <a:rPr lang="en-US" dirty="0"/>
              <a:t>Click here to add subtitle</a:t>
            </a:r>
          </a:p>
        </p:txBody>
      </p:sp>
    </p:spTree>
    <p:extLst>
      <p:ext uri="{BB962C8B-B14F-4D97-AF65-F5344CB8AC3E}">
        <p14:creationId xmlns:p14="http://schemas.microsoft.com/office/powerpoint/2010/main" val="3391084780"/>
      </p:ext>
    </p:extLst>
  </p:cSld>
  <p:clrMapOvr>
    <a:masterClrMapping/>
  </p:clrMapOvr>
  <p:extLst>
    <p:ext uri="{DCECCB84-F9BA-43D5-87BE-67443E8EF086}">
      <p15:sldGuideLst xmlns:p15="http://schemas.microsoft.com/office/powerpoint/2012/main" xmlns="">
        <p15:guide id="5" orient="horz" pos="3912">
          <p15:clr>
            <a:srgbClr val="FBAE40"/>
          </p15:clr>
        </p15:guide>
        <p15:guide id="6" pos="288">
          <p15:clr>
            <a:srgbClr val="FBAE40"/>
          </p15:clr>
        </p15:guide>
        <p15:guide id="7" pos="5472">
          <p15:clr>
            <a:srgbClr val="FBAE40"/>
          </p15:clr>
        </p15:guide>
        <p15:guide id="8" orient="horz" pos="28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5943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6">
            <a:extLst>
              <a:ext uri="{FF2B5EF4-FFF2-40B4-BE49-F238E27FC236}">
                <a16:creationId xmlns:a16="http://schemas.microsoft.com/office/drawing/2014/main" xmlns="" id="{A24EFFCF-5059-4F30-A8E7-A6EA569FCA52}"/>
              </a:ext>
            </a:extLst>
          </p:cNvPr>
          <p:cNvSpPr>
            <a:spLocks noGrp="1"/>
          </p:cNvSpPr>
          <p:nvPr>
            <p:ph type="ftr" sz="quarter" idx="10"/>
          </p:nvPr>
        </p:nvSpPr>
        <p:spPr>
          <a:xfrm>
            <a:off x="457200" y="5867400"/>
            <a:ext cx="5257800" cy="219075"/>
          </a:xfrm>
          <a:prstGeom prst="rect">
            <a:avLst/>
          </a:prstGeom>
        </p:spPr>
        <p:txBody>
          <a:bodyPr/>
          <a:lstStyle>
            <a:lvl1pPr eaLnBrk="1" hangingPunct="1">
              <a:defRPr>
                <a:latin typeface="Arial" charset="0"/>
                <a:ea typeface="ＭＳ Ｐゴシック" pitchFamily="34" charset="-128"/>
                <a:cs typeface="ＭＳ Ｐゴシック" pitchFamily="34" charset="-128"/>
              </a:defRPr>
            </a:lvl1pPr>
          </a:lstStyle>
          <a:p>
            <a:pPr>
              <a:defRPr/>
            </a:pPr>
            <a:endParaRPr lang="en-US" dirty="0"/>
          </a:p>
        </p:txBody>
      </p:sp>
    </p:spTree>
    <p:extLst>
      <p:ext uri="{BB962C8B-B14F-4D97-AF65-F5344CB8AC3E}">
        <p14:creationId xmlns:p14="http://schemas.microsoft.com/office/powerpoint/2010/main" val="1522830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Light">
    <p:spTree>
      <p:nvGrpSpPr>
        <p:cNvPr id="1" name=""/>
        <p:cNvGrpSpPr/>
        <p:nvPr/>
      </p:nvGrpSpPr>
      <p:grpSpPr>
        <a:xfrm>
          <a:off x="0" y="0"/>
          <a:ext cx="0" cy="0"/>
          <a:chOff x="0" y="0"/>
          <a:chExt cx="0" cy="0"/>
        </a:xfrm>
      </p:grpSpPr>
      <p:sp>
        <p:nvSpPr>
          <p:cNvPr id="13" name="Rectangle 12"/>
          <p:cNvSpPr/>
          <p:nvPr userDrawn="1"/>
        </p:nvSpPr>
        <p:spPr>
          <a:xfrm>
            <a:off x="0" y="1"/>
            <a:ext cx="9144000" cy="6858000"/>
          </a:xfrm>
          <a:prstGeom prst="rect">
            <a:avLst/>
          </a:prstGeom>
          <a:gradFill flip="none" rotWithShape="1">
            <a:gsLst>
              <a:gs pos="0">
                <a:schemeClr val="accent1">
                  <a:lumMod val="5000"/>
                  <a:lumOff val="95000"/>
                </a:schemeClr>
              </a:gs>
              <a:gs pos="47000">
                <a:srgbClr val="F0F3F6">
                  <a:alpha val="22000"/>
                </a:srgbClr>
              </a:gs>
              <a:gs pos="100000">
                <a:srgbClr val="F0F3F6"/>
              </a:gs>
            </a:gsLst>
            <a:lin ang="81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49" eaLnBrk="1" fontAlgn="auto" hangingPunct="1">
              <a:spcBef>
                <a:spcPts val="0"/>
              </a:spcBef>
              <a:spcAft>
                <a:spcPts val="0"/>
              </a:spcAft>
            </a:pPr>
            <a:endParaRPr lang="en-US" b="1" dirty="0">
              <a:solidFill>
                <a:prstClr val="white"/>
              </a:solidFill>
            </a:endParaRPr>
          </a:p>
        </p:txBody>
      </p:sp>
      <p:sp>
        <p:nvSpPr>
          <p:cNvPr id="2" name="Title 1"/>
          <p:cNvSpPr>
            <a:spLocks noGrp="1"/>
          </p:cNvSpPr>
          <p:nvPr>
            <p:ph type="title" hasCustomPrompt="1"/>
          </p:nvPr>
        </p:nvSpPr>
        <p:spPr>
          <a:xfrm>
            <a:off x="362314" y="3077236"/>
            <a:ext cx="8229600" cy="703527"/>
          </a:xfrm>
        </p:spPr>
        <p:txBody>
          <a:bodyPr anchor="t" anchorCtr="0">
            <a:noAutofit/>
          </a:bodyPr>
          <a:lstStyle>
            <a:lvl1pPr algn="ctr">
              <a:lnSpc>
                <a:spcPts val="3400"/>
              </a:lnSpc>
              <a:defRPr sz="3200" b="0">
                <a:solidFill>
                  <a:schemeClr val="accent1"/>
                </a:solidFill>
                <a:latin typeface="+mj-lt"/>
              </a:defRPr>
            </a:lvl1pPr>
          </a:lstStyle>
          <a:p>
            <a:r>
              <a:rPr lang="en-US" dirty="0"/>
              <a:t>Click to edit Master divider style</a:t>
            </a:r>
          </a:p>
        </p:txBody>
      </p:sp>
      <p:cxnSp>
        <p:nvCxnSpPr>
          <p:cNvPr id="9" name="Straight Connector 8"/>
          <p:cNvCxnSpPr/>
          <p:nvPr/>
        </p:nvCxnSpPr>
        <p:spPr>
          <a:xfrm>
            <a:off x="0" y="6211019"/>
            <a:ext cx="9144000" cy="0"/>
          </a:xfrm>
          <a:prstGeom prst="line">
            <a:avLst/>
          </a:prstGeom>
          <a:ln w="9525">
            <a:solidFill>
              <a:schemeClr val="accent4">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685472" y="6395090"/>
            <a:ext cx="2096219" cy="307777"/>
          </a:xfrm>
          <a:prstGeom prst="rect">
            <a:avLst/>
          </a:prstGeom>
          <a:noFill/>
        </p:spPr>
        <p:txBody>
          <a:bodyPr wrap="square" rtlCol="0">
            <a:spAutoFit/>
          </a:bodyPr>
          <a:lstStyle/>
          <a:p>
            <a:pPr algn="r" defTabSz="457149" eaLnBrk="1" fontAlgn="auto" hangingPunct="1">
              <a:spcBef>
                <a:spcPts val="0"/>
              </a:spcBef>
              <a:spcAft>
                <a:spcPts val="0"/>
              </a:spcAft>
            </a:pPr>
            <a:fld id="{7E8C7700-0853-49A8-8C3D-05A7533F1F74}" type="slidenum">
              <a:rPr lang="en-US" sz="1400" smtClean="0">
                <a:solidFill>
                  <a:srgbClr val="6B6B6B"/>
                </a:solidFill>
                <a:latin typeface="Tahoma"/>
                <a:ea typeface="+mn-ea"/>
              </a:rPr>
              <a:pPr algn="r" defTabSz="457149" eaLnBrk="1" fontAlgn="auto" hangingPunct="1">
                <a:spcBef>
                  <a:spcPts val="0"/>
                </a:spcBef>
                <a:spcAft>
                  <a:spcPts val="0"/>
                </a:spcAft>
              </a:pPr>
              <a:t>‹#›</a:t>
            </a:fld>
            <a:endParaRPr lang="en-US" sz="1400" dirty="0">
              <a:solidFill>
                <a:srgbClr val="6B6B6B"/>
              </a:solidFill>
              <a:latin typeface="Tahoma"/>
              <a:ea typeface="+mn-ea"/>
            </a:endParaRPr>
          </a:p>
        </p:txBody>
      </p:sp>
      <p:grpSp>
        <p:nvGrpSpPr>
          <p:cNvPr id="12" name="Group 11"/>
          <p:cNvGrpSpPr/>
          <p:nvPr/>
        </p:nvGrpSpPr>
        <p:grpSpPr>
          <a:xfrm>
            <a:off x="457200" y="6351958"/>
            <a:ext cx="1587127" cy="384997"/>
            <a:chOff x="457200" y="6351958"/>
            <a:chExt cx="1587127" cy="384997"/>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7200" y="6512942"/>
              <a:ext cx="1587127" cy="224013"/>
            </a:xfrm>
            <a:prstGeom prst="rect">
              <a:avLst/>
            </a:prstGeom>
          </p:spPr>
        </p:pic>
        <p:pic>
          <p:nvPicPr>
            <p:cNvPr id="11" name="Picture 10"/>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457200" y="6351958"/>
              <a:ext cx="1587127" cy="169610"/>
            </a:xfrm>
            <a:prstGeom prst="rect">
              <a:avLst/>
            </a:prstGeom>
          </p:spPr>
        </p:pic>
      </p:grpSp>
      <p:cxnSp>
        <p:nvCxnSpPr>
          <p:cNvPr id="14" name="Straight Connector 13"/>
          <p:cNvCxnSpPr/>
          <p:nvPr userDrawn="1"/>
        </p:nvCxnSpPr>
        <p:spPr>
          <a:xfrm>
            <a:off x="0" y="6211019"/>
            <a:ext cx="9144000" cy="0"/>
          </a:xfrm>
          <a:prstGeom prst="line">
            <a:avLst/>
          </a:prstGeom>
          <a:ln w="9525">
            <a:solidFill>
              <a:schemeClr val="accent4">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685472" y="6395090"/>
            <a:ext cx="2096219" cy="307777"/>
          </a:xfrm>
          <a:prstGeom prst="rect">
            <a:avLst/>
          </a:prstGeom>
          <a:noFill/>
        </p:spPr>
        <p:txBody>
          <a:bodyPr wrap="square" rtlCol="0">
            <a:spAutoFit/>
          </a:bodyPr>
          <a:lstStyle/>
          <a:p>
            <a:pPr algn="r" defTabSz="457149" eaLnBrk="1" fontAlgn="auto" hangingPunct="1">
              <a:spcBef>
                <a:spcPts val="0"/>
              </a:spcBef>
              <a:spcAft>
                <a:spcPts val="0"/>
              </a:spcAft>
            </a:pPr>
            <a:fld id="{7E8C7700-0853-49A8-8C3D-05A7533F1F74}" type="slidenum">
              <a:rPr lang="en-US" sz="1400" smtClean="0">
                <a:solidFill>
                  <a:srgbClr val="6B6B6B"/>
                </a:solidFill>
                <a:latin typeface="Tahoma"/>
                <a:ea typeface="+mn-ea"/>
              </a:rPr>
              <a:pPr algn="r" defTabSz="457149" eaLnBrk="1" fontAlgn="auto" hangingPunct="1">
                <a:spcBef>
                  <a:spcPts val="0"/>
                </a:spcBef>
                <a:spcAft>
                  <a:spcPts val="0"/>
                </a:spcAft>
              </a:pPr>
              <a:t>‹#›</a:t>
            </a:fld>
            <a:endParaRPr lang="en-US" sz="1400" dirty="0">
              <a:solidFill>
                <a:srgbClr val="6B6B6B"/>
              </a:solidFill>
              <a:latin typeface="Tahoma"/>
              <a:ea typeface="+mn-ea"/>
            </a:endParaRPr>
          </a:p>
        </p:txBody>
      </p:sp>
      <p:grpSp>
        <p:nvGrpSpPr>
          <p:cNvPr id="16" name="Group 15"/>
          <p:cNvGrpSpPr/>
          <p:nvPr userDrawn="1"/>
        </p:nvGrpSpPr>
        <p:grpSpPr>
          <a:xfrm>
            <a:off x="457200" y="6351958"/>
            <a:ext cx="1587127" cy="384997"/>
            <a:chOff x="457200" y="6351958"/>
            <a:chExt cx="1587127" cy="384997"/>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57200" y="6512942"/>
              <a:ext cx="1587127" cy="224013"/>
            </a:xfrm>
            <a:prstGeom prst="rect">
              <a:avLst/>
            </a:prstGeom>
          </p:spPr>
        </p:pic>
        <p:pic>
          <p:nvPicPr>
            <p:cNvPr id="18" name="Picture 17"/>
            <p:cNvPicPr>
              <a:picLocks noChangeAspect="1"/>
            </p:cNvPicPr>
            <p:nvPr userDrawn="1"/>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457200" y="6351958"/>
              <a:ext cx="1587127" cy="169610"/>
            </a:xfrm>
            <a:prstGeom prst="rect">
              <a:avLst/>
            </a:prstGeom>
          </p:spPr>
        </p:pic>
      </p:grpSp>
    </p:spTree>
    <p:extLst>
      <p:ext uri="{BB962C8B-B14F-4D97-AF65-F5344CB8AC3E}">
        <p14:creationId xmlns:p14="http://schemas.microsoft.com/office/powerpoint/2010/main" val="1939829128"/>
      </p:ext>
    </p:extLst>
  </p:cSld>
  <p:clrMapOvr>
    <a:masterClrMapping/>
  </p:clrMapOvr>
  <p:extLst>
    <p:ext uri="{DCECCB84-F9BA-43D5-87BE-67443E8EF086}">
      <p15:sldGuideLst xmlns:p15="http://schemas.microsoft.com/office/powerpoint/2012/main" xmlns="">
        <p15:guide id="5" orient="horz" pos="3912">
          <p15:clr>
            <a:srgbClr val="FBAE40"/>
          </p15:clr>
        </p15:guide>
        <p15:guide id="6" pos="288">
          <p15:clr>
            <a:srgbClr val="FBAE40"/>
          </p15:clr>
        </p15:guide>
        <p15:guide id="7" pos="5472">
          <p15:clr>
            <a:srgbClr val="FBAE40"/>
          </p15:clr>
        </p15:guide>
        <p15:guide id="8" orient="horz" pos="28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Dark">
    <p:spTree>
      <p:nvGrpSpPr>
        <p:cNvPr id="1" name=""/>
        <p:cNvGrpSpPr/>
        <p:nvPr/>
      </p:nvGrpSpPr>
      <p:grpSpPr>
        <a:xfrm>
          <a:off x="0" y="0"/>
          <a:ext cx="0" cy="0"/>
          <a:chOff x="0" y="0"/>
          <a:chExt cx="0" cy="0"/>
        </a:xfrm>
      </p:grpSpPr>
      <p:sp>
        <p:nvSpPr>
          <p:cNvPr id="13" name="Rectangle 12"/>
          <p:cNvSpPr/>
          <p:nvPr userDrawn="1"/>
        </p:nvSpPr>
        <p:spPr>
          <a:xfrm>
            <a:off x="0" y="1"/>
            <a:ext cx="9144000" cy="6858000"/>
          </a:xfrm>
          <a:prstGeom prst="rect">
            <a:avLst/>
          </a:prstGeom>
          <a:gradFill flip="none" rotWithShape="1">
            <a:gsLst>
              <a:gs pos="0">
                <a:schemeClr val="accent1"/>
              </a:gs>
              <a:gs pos="47000">
                <a:schemeClr val="accent1">
                  <a:alpha val="81000"/>
                </a:schemeClr>
              </a:gs>
              <a:gs pos="100000">
                <a:schemeClr val="accent1"/>
              </a:gs>
            </a:gsLst>
            <a:lin ang="81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49" eaLnBrk="1" fontAlgn="auto" hangingPunct="1">
              <a:spcBef>
                <a:spcPts val="0"/>
              </a:spcBef>
              <a:spcAft>
                <a:spcPts val="0"/>
              </a:spcAft>
            </a:pPr>
            <a:endParaRPr lang="en-US" b="1" dirty="0">
              <a:solidFill>
                <a:prstClr val="white"/>
              </a:solidFill>
            </a:endParaRPr>
          </a:p>
        </p:txBody>
      </p:sp>
      <p:sp>
        <p:nvSpPr>
          <p:cNvPr id="2" name="Title 1"/>
          <p:cNvSpPr>
            <a:spLocks noGrp="1"/>
          </p:cNvSpPr>
          <p:nvPr>
            <p:ph type="title" hasCustomPrompt="1"/>
          </p:nvPr>
        </p:nvSpPr>
        <p:spPr>
          <a:xfrm>
            <a:off x="362314" y="3077236"/>
            <a:ext cx="8229600" cy="703527"/>
          </a:xfrm>
        </p:spPr>
        <p:txBody>
          <a:bodyPr anchor="t" anchorCtr="0">
            <a:noAutofit/>
          </a:bodyPr>
          <a:lstStyle>
            <a:lvl1pPr algn="ctr">
              <a:lnSpc>
                <a:spcPts val="3400"/>
              </a:lnSpc>
              <a:defRPr sz="3200" b="0">
                <a:solidFill>
                  <a:schemeClr val="bg1"/>
                </a:solidFill>
                <a:latin typeface="+mj-lt"/>
              </a:defRPr>
            </a:lvl1pPr>
          </a:lstStyle>
          <a:p>
            <a:r>
              <a:rPr lang="en-US" dirty="0"/>
              <a:t>Click to edit Master divider style</a:t>
            </a:r>
          </a:p>
        </p:txBody>
      </p:sp>
      <p:cxnSp>
        <p:nvCxnSpPr>
          <p:cNvPr id="9" name="Straight Connector 8"/>
          <p:cNvCxnSpPr/>
          <p:nvPr/>
        </p:nvCxnSpPr>
        <p:spPr>
          <a:xfrm>
            <a:off x="0" y="6211019"/>
            <a:ext cx="9144000" cy="0"/>
          </a:xfrm>
          <a:prstGeom prst="line">
            <a:avLst/>
          </a:prstGeom>
          <a:ln w="9525">
            <a:solidFill>
              <a:schemeClr val="accent4">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685472" y="6395090"/>
            <a:ext cx="2096219" cy="307777"/>
          </a:xfrm>
          <a:prstGeom prst="rect">
            <a:avLst/>
          </a:prstGeom>
          <a:noFill/>
        </p:spPr>
        <p:txBody>
          <a:bodyPr wrap="square" rtlCol="0">
            <a:spAutoFit/>
          </a:bodyPr>
          <a:lstStyle/>
          <a:p>
            <a:pPr algn="r" defTabSz="457149" eaLnBrk="1" fontAlgn="auto" hangingPunct="1">
              <a:spcBef>
                <a:spcPts val="0"/>
              </a:spcBef>
              <a:spcAft>
                <a:spcPts val="0"/>
              </a:spcAft>
            </a:pPr>
            <a:fld id="{7E8C7700-0853-49A8-8C3D-05A7533F1F74}" type="slidenum">
              <a:rPr lang="en-US" sz="1400" smtClean="0">
                <a:solidFill>
                  <a:srgbClr val="6B6B6B"/>
                </a:solidFill>
                <a:latin typeface="Tahoma"/>
                <a:ea typeface="+mn-ea"/>
              </a:rPr>
              <a:pPr algn="r" defTabSz="457149" eaLnBrk="1" fontAlgn="auto" hangingPunct="1">
                <a:spcBef>
                  <a:spcPts val="0"/>
                </a:spcBef>
                <a:spcAft>
                  <a:spcPts val="0"/>
                </a:spcAft>
              </a:pPr>
              <a:t>‹#›</a:t>
            </a:fld>
            <a:endParaRPr lang="en-US" sz="1400" dirty="0">
              <a:solidFill>
                <a:srgbClr val="6B6B6B"/>
              </a:solidFill>
              <a:latin typeface="Tahoma"/>
              <a:ea typeface="+mn-ea"/>
            </a:endParaRPr>
          </a:p>
        </p:txBody>
      </p:sp>
      <p:grpSp>
        <p:nvGrpSpPr>
          <p:cNvPr id="12" name="Group 11"/>
          <p:cNvGrpSpPr/>
          <p:nvPr/>
        </p:nvGrpSpPr>
        <p:grpSpPr>
          <a:xfrm>
            <a:off x="457200" y="6351958"/>
            <a:ext cx="1587127" cy="384997"/>
            <a:chOff x="457200" y="6351958"/>
            <a:chExt cx="1587127" cy="384997"/>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7200" y="6512942"/>
              <a:ext cx="1587127" cy="224013"/>
            </a:xfrm>
            <a:prstGeom prst="rect">
              <a:avLst/>
            </a:prstGeom>
          </p:spPr>
        </p:pic>
        <p:pic>
          <p:nvPicPr>
            <p:cNvPr id="11" name="Picture 10"/>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457200" y="6351958"/>
              <a:ext cx="1587127" cy="169610"/>
            </a:xfrm>
            <a:prstGeom prst="rect">
              <a:avLst/>
            </a:prstGeom>
          </p:spPr>
        </p:pic>
      </p:grpSp>
      <p:cxnSp>
        <p:nvCxnSpPr>
          <p:cNvPr id="14" name="Straight Connector 13"/>
          <p:cNvCxnSpPr/>
          <p:nvPr userDrawn="1"/>
        </p:nvCxnSpPr>
        <p:spPr>
          <a:xfrm>
            <a:off x="0" y="6211019"/>
            <a:ext cx="9144000" cy="0"/>
          </a:xfrm>
          <a:prstGeom prst="line">
            <a:avLst/>
          </a:prstGeom>
          <a:ln w="9525">
            <a:solidFill>
              <a:schemeClr val="accent4">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685472" y="6395090"/>
            <a:ext cx="2096219" cy="307777"/>
          </a:xfrm>
          <a:prstGeom prst="rect">
            <a:avLst/>
          </a:prstGeom>
          <a:noFill/>
        </p:spPr>
        <p:txBody>
          <a:bodyPr wrap="square" rtlCol="0">
            <a:spAutoFit/>
          </a:bodyPr>
          <a:lstStyle/>
          <a:p>
            <a:pPr algn="r" defTabSz="457149" eaLnBrk="1" fontAlgn="auto" hangingPunct="1">
              <a:spcBef>
                <a:spcPts val="0"/>
              </a:spcBef>
              <a:spcAft>
                <a:spcPts val="0"/>
              </a:spcAft>
            </a:pPr>
            <a:fld id="{7E8C7700-0853-49A8-8C3D-05A7533F1F74}" type="slidenum">
              <a:rPr lang="en-US" sz="1400" smtClean="0">
                <a:solidFill>
                  <a:prstClr val="white"/>
                </a:solidFill>
                <a:latin typeface="Tahoma"/>
                <a:ea typeface="+mn-ea"/>
              </a:rPr>
              <a:pPr algn="r" defTabSz="457149" eaLnBrk="1" fontAlgn="auto" hangingPunct="1">
                <a:spcBef>
                  <a:spcPts val="0"/>
                </a:spcBef>
                <a:spcAft>
                  <a:spcPts val="0"/>
                </a:spcAft>
              </a:pPr>
              <a:t>‹#›</a:t>
            </a:fld>
            <a:endParaRPr lang="en-US" sz="1400" dirty="0">
              <a:solidFill>
                <a:prstClr val="white"/>
              </a:solidFill>
              <a:latin typeface="Tahoma"/>
              <a:ea typeface="+mn-ea"/>
            </a:endParaRPr>
          </a:p>
        </p:txBody>
      </p:sp>
      <p:grpSp>
        <p:nvGrpSpPr>
          <p:cNvPr id="16" name="Group 15"/>
          <p:cNvGrpSpPr/>
          <p:nvPr userDrawn="1"/>
        </p:nvGrpSpPr>
        <p:grpSpPr>
          <a:xfrm>
            <a:off x="457200" y="6351958"/>
            <a:ext cx="1587127" cy="384997"/>
            <a:chOff x="457200" y="6351958"/>
            <a:chExt cx="1587127" cy="384997"/>
          </a:xfrm>
        </p:grpSpPr>
        <p:pic>
          <p:nvPicPr>
            <p:cNvPr id="17" name="Picture 16"/>
            <p:cNvPicPr>
              <a:picLocks noChangeAspect="1"/>
            </p:cNvPicPr>
            <p:nvPr userDrawn="1"/>
          </p:nvPicPr>
          <p:blipFill rotWithShape="1">
            <a:blip r:embed="rId2" cstate="print">
              <a:biLevel thresh="25000"/>
              <a:extLst>
                <a:ext uri="{28A0092B-C50C-407E-A947-70E740481C1C}">
                  <a14:useLocalDpi xmlns:a14="http://schemas.microsoft.com/office/drawing/2010/main"/>
                </a:ext>
              </a:extLst>
            </a:blip>
            <a:srcRect/>
            <a:stretch/>
          </p:blipFill>
          <p:spPr>
            <a:xfrm>
              <a:off x="457200" y="6512942"/>
              <a:ext cx="1587127" cy="224013"/>
            </a:xfrm>
            <a:prstGeom prst="rect">
              <a:avLst/>
            </a:prstGeom>
          </p:spPr>
        </p:pic>
        <p:pic>
          <p:nvPicPr>
            <p:cNvPr id="18" name="Picture 17"/>
            <p:cNvPicPr>
              <a:picLocks noChangeAspect="1"/>
            </p:cNvPicPr>
            <p:nvPr userDrawn="1"/>
          </p:nvPicPr>
          <p:blipFill rotWithShape="1">
            <a:blip r:embed="rId3" cstate="print">
              <a:biLevel thresh="25000"/>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457200" y="6351958"/>
              <a:ext cx="1587127" cy="169610"/>
            </a:xfrm>
            <a:prstGeom prst="rect">
              <a:avLst/>
            </a:prstGeom>
          </p:spPr>
        </p:pic>
      </p:grpSp>
    </p:spTree>
    <p:extLst>
      <p:ext uri="{BB962C8B-B14F-4D97-AF65-F5344CB8AC3E}">
        <p14:creationId xmlns:p14="http://schemas.microsoft.com/office/powerpoint/2010/main" val="987259601"/>
      </p:ext>
    </p:extLst>
  </p:cSld>
  <p:clrMapOvr>
    <a:masterClrMapping/>
  </p:clrMapOvr>
  <p:extLst>
    <p:ext uri="{DCECCB84-F9BA-43D5-87BE-67443E8EF086}">
      <p15:sldGuideLst xmlns:p15="http://schemas.microsoft.com/office/powerpoint/2012/main" xmlns="">
        <p15:guide id="5" orient="horz" pos="3912">
          <p15:clr>
            <a:srgbClr val="FBAE40"/>
          </p15:clr>
        </p15:guide>
        <p15:guide id="6" pos="288">
          <p15:clr>
            <a:srgbClr val="FBAE40"/>
          </p15:clr>
        </p15:guide>
        <p15:guide id="7" pos="5472">
          <p15:clr>
            <a:srgbClr val="FBAE40"/>
          </p15:clr>
        </p15:guide>
        <p15:guide id="8" orient="horz" pos="28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16">
            <a:extLst>
              <a:ext uri="{FF2B5EF4-FFF2-40B4-BE49-F238E27FC236}">
                <a16:creationId xmlns:a16="http://schemas.microsoft.com/office/drawing/2014/main" xmlns="" id="{90F4E907-27F4-4D40-ADCA-8D7583A70E49}"/>
              </a:ext>
            </a:extLst>
          </p:cNvPr>
          <p:cNvSpPr>
            <a:spLocks noGrp="1"/>
          </p:cNvSpPr>
          <p:nvPr>
            <p:ph type="ftr" sz="quarter" idx="10"/>
          </p:nvPr>
        </p:nvSpPr>
        <p:spPr>
          <a:xfrm>
            <a:off x="457200" y="5867400"/>
            <a:ext cx="5257800" cy="219075"/>
          </a:xfrm>
          <a:prstGeom prst="rect">
            <a:avLst/>
          </a:prstGeom>
        </p:spPr>
        <p:txBody>
          <a:bodyPr/>
          <a:lstStyle>
            <a:lvl1pPr eaLnBrk="1" hangingPunct="1">
              <a:defRPr>
                <a:latin typeface="Arial" charset="0"/>
                <a:ea typeface="ＭＳ Ｐゴシック" pitchFamily="34" charset="-128"/>
                <a:cs typeface="ＭＳ Ｐゴシック" pitchFamily="34" charset="-128"/>
              </a:defRPr>
            </a:lvl1pPr>
          </a:lstStyle>
          <a:p>
            <a:pPr>
              <a:defRPr/>
            </a:pPr>
            <a:endParaRPr lang="en-US" dirty="0"/>
          </a:p>
        </p:txBody>
      </p:sp>
    </p:spTree>
    <p:extLst>
      <p:ext uri="{BB962C8B-B14F-4D97-AF65-F5344CB8AC3E}">
        <p14:creationId xmlns:p14="http://schemas.microsoft.com/office/powerpoint/2010/main" val="223139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6">
            <a:extLst>
              <a:ext uri="{FF2B5EF4-FFF2-40B4-BE49-F238E27FC236}">
                <a16:creationId xmlns:a16="http://schemas.microsoft.com/office/drawing/2014/main" xmlns="" id="{D19342A9-72DE-4533-8D81-316959C383C0}"/>
              </a:ext>
            </a:extLst>
          </p:cNvPr>
          <p:cNvSpPr>
            <a:spLocks noGrp="1"/>
          </p:cNvSpPr>
          <p:nvPr>
            <p:ph type="ftr" sz="quarter" idx="10"/>
          </p:nvPr>
        </p:nvSpPr>
        <p:spPr>
          <a:xfrm>
            <a:off x="457200" y="5867400"/>
            <a:ext cx="5257800" cy="219075"/>
          </a:xfrm>
          <a:prstGeom prst="rect">
            <a:avLst/>
          </a:prstGeom>
        </p:spPr>
        <p:txBody>
          <a:bodyPr/>
          <a:lstStyle>
            <a:lvl1pPr eaLnBrk="1" hangingPunct="1">
              <a:defRPr>
                <a:latin typeface="Arial" charset="0"/>
                <a:ea typeface="ＭＳ Ｐゴシック" pitchFamily="34" charset="-128"/>
                <a:cs typeface="ＭＳ Ｐゴシック" pitchFamily="34" charset="-128"/>
              </a:defRPr>
            </a:lvl1pPr>
          </a:lstStyle>
          <a:p>
            <a:pPr>
              <a:defRPr/>
            </a:pPr>
            <a:endParaRPr lang="en-US" dirty="0"/>
          </a:p>
        </p:txBody>
      </p:sp>
    </p:spTree>
    <p:extLst>
      <p:ext uri="{BB962C8B-B14F-4D97-AF65-F5344CB8AC3E}">
        <p14:creationId xmlns:p14="http://schemas.microsoft.com/office/powerpoint/2010/main" val="3614683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3008313" cy="868307"/>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752600"/>
            <a:ext cx="5111750" cy="4373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620907"/>
            <a:ext cx="3008313" cy="350525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16">
            <a:extLst>
              <a:ext uri="{FF2B5EF4-FFF2-40B4-BE49-F238E27FC236}">
                <a16:creationId xmlns:a16="http://schemas.microsoft.com/office/drawing/2014/main" xmlns="" id="{D3D2D8BE-D222-41A0-9BD8-99A7104D404B}"/>
              </a:ext>
            </a:extLst>
          </p:cNvPr>
          <p:cNvSpPr>
            <a:spLocks noGrp="1"/>
          </p:cNvSpPr>
          <p:nvPr>
            <p:ph type="ftr" sz="quarter" idx="10"/>
          </p:nvPr>
        </p:nvSpPr>
        <p:spPr>
          <a:xfrm>
            <a:off x="457200" y="5867400"/>
            <a:ext cx="5257800" cy="219075"/>
          </a:xfrm>
          <a:prstGeom prst="rect">
            <a:avLst/>
          </a:prstGeom>
        </p:spPr>
        <p:txBody>
          <a:bodyPr/>
          <a:lstStyle>
            <a:lvl1pPr eaLnBrk="1" hangingPunct="1">
              <a:defRPr>
                <a:latin typeface="Arial" charset="0"/>
                <a:ea typeface="ＭＳ Ｐゴシック" pitchFamily="34" charset="-128"/>
                <a:cs typeface="ＭＳ Ｐゴシック" pitchFamily="34" charset="-128"/>
              </a:defRPr>
            </a:lvl1pPr>
          </a:lstStyle>
          <a:p>
            <a:pPr>
              <a:defRPr/>
            </a:pPr>
            <a:endParaRPr lang="en-US" dirty="0"/>
          </a:p>
        </p:txBody>
      </p:sp>
    </p:spTree>
    <p:extLst>
      <p:ext uri="{BB962C8B-B14F-4D97-AF65-F5344CB8AC3E}">
        <p14:creationId xmlns:p14="http://schemas.microsoft.com/office/powerpoint/2010/main" val="198660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523999"/>
            <a:ext cx="5486400" cy="32035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16">
            <a:extLst>
              <a:ext uri="{FF2B5EF4-FFF2-40B4-BE49-F238E27FC236}">
                <a16:creationId xmlns:a16="http://schemas.microsoft.com/office/drawing/2014/main" xmlns="" id="{EBCC41C8-89F6-4B97-9390-18F2EFA636C6}"/>
              </a:ext>
            </a:extLst>
          </p:cNvPr>
          <p:cNvSpPr>
            <a:spLocks noGrp="1"/>
          </p:cNvSpPr>
          <p:nvPr>
            <p:ph type="ftr" sz="quarter" idx="10"/>
          </p:nvPr>
        </p:nvSpPr>
        <p:spPr>
          <a:xfrm>
            <a:off x="457200" y="5867400"/>
            <a:ext cx="5257800" cy="219075"/>
          </a:xfrm>
          <a:prstGeom prst="rect">
            <a:avLst/>
          </a:prstGeom>
        </p:spPr>
        <p:txBody>
          <a:bodyPr/>
          <a:lstStyle>
            <a:lvl1pPr eaLnBrk="1" hangingPunct="1">
              <a:defRPr>
                <a:latin typeface="Arial" charset="0"/>
                <a:ea typeface="ＭＳ Ｐゴシック" pitchFamily="34" charset="-128"/>
                <a:cs typeface="ＭＳ Ｐゴシック" pitchFamily="34" charset="-128"/>
              </a:defRPr>
            </a:lvl1pPr>
          </a:lstStyle>
          <a:p>
            <a:pPr>
              <a:defRPr/>
            </a:pPr>
            <a:endParaRPr lang="en-US" dirty="0"/>
          </a:p>
        </p:txBody>
      </p:sp>
    </p:spTree>
    <p:extLst>
      <p:ext uri="{BB962C8B-B14F-4D97-AF65-F5344CB8AC3E}">
        <p14:creationId xmlns:p14="http://schemas.microsoft.com/office/powerpoint/2010/main" val="661983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twitter.com/TheSCANFndtn"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pages/The-SCAN-Foundation/147552491923468"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thescanfoundation.or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hyperlink" Target="http://twitter.com/TheSCANFndtn" TargetMode="External"/><Relationship Id="rId2" Type="http://schemas.openxmlformats.org/officeDocument/2006/relationships/slideLayout" Target="../slideLayouts/slideLayout13.xml"/><Relationship Id="rId16" Type="http://schemas.openxmlformats.org/officeDocument/2006/relationships/hyperlink" Target="https://www.facebook.com/pages/The-SCAN-Foundation/147552491923468"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http://www.thescanfoundation.org" TargetMode="Externa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image" Target="../media/image4.jpeg"/><Relationship Id="rId2" Type="http://schemas.openxmlformats.org/officeDocument/2006/relationships/slideLayout" Target="../slideLayouts/slideLayout25.xml"/><Relationship Id="rId16" Type="http://schemas.openxmlformats.org/officeDocument/2006/relationships/hyperlink" Target="http://twitter.com/TheSCANFndtn" TargetMode="Externa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hyperlink" Target="https://www.facebook.com/pages/The-SCAN-Foundation/147552491923468" TargetMode="Externa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hyperlink" Target="http://www.thescanfoundation.org"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17" Type="http://schemas.openxmlformats.org/officeDocument/2006/relationships/image" Target="../media/image4.jpeg"/><Relationship Id="rId2" Type="http://schemas.openxmlformats.org/officeDocument/2006/relationships/slideLayout" Target="../slideLayouts/slideLayout36.xml"/><Relationship Id="rId16" Type="http://schemas.openxmlformats.org/officeDocument/2006/relationships/hyperlink" Target="http://twitter.com/TheSCANFndtn" TargetMode="Externa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hyperlink" Target="https://www.facebook.com/pages/The-SCAN-Foundation/147552491923468" TargetMode="Externa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hyperlink" Target="http://www.thescanfoundation.org"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xmlns="" id="{0D236448-2CD4-48F7-BD19-C4648B6A867E}"/>
              </a:ext>
            </a:extLst>
          </p:cNvPr>
          <p:cNvSpPr txBox="1">
            <a:spLocks/>
          </p:cNvSpPr>
          <p:nvPr/>
        </p:nvSpPr>
        <p:spPr>
          <a:xfrm>
            <a:off x="2705100" y="304800"/>
            <a:ext cx="5676900" cy="1066800"/>
          </a:xfrm>
          <a:prstGeom prst="rect">
            <a:avLst/>
          </a:prstGeom>
        </p:spPr>
        <p:txBody>
          <a:bodyPr lIns="0" rIns="0" anchor="ctr"/>
          <a:lstStyle/>
          <a:p>
            <a:pPr eaLnBrk="1" hangingPunct="1">
              <a:defRPr/>
            </a:pPr>
            <a:endParaRPr lang="en-US" sz="4800" spc="-150" dirty="0">
              <a:solidFill>
                <a:srgbClr val="000000"/>
              </a:solidFill>
              <a:latin typeface="Calibri" charset="0"/>
              <a:ea typeface="ＭＳ Ｐゴシック" charset="-128"/>
            </a:endParaRPr>
          </a:p>
        </p:txBody>
      </p:sp>
      <p:sp>
        <p:nvSpPr>
          <p:cNvPr id="1027" name="Title Placeholder 1">
            <a:extLst>
              <a:ext uri="{FF2B5EF4-FFF2-40B4-BE49-F238E27FC236}">
                <a16:creationId xmlns:a16="http://schemas.microsoft.com/office/drawing/2014/main" xmlns="" id="{57BA790A-8E98-4930-8667-85169C817010}"/>
              </a:ext>
            </a:extLst>
          </p:cNvPr>
          <p:cNvSpPr>
            <a:spLocks noGrp="1"/>
          </p:cNvSpPr>
          <p:nvPr>
            <p:ph type="title"/>
          </p:nvPr>
        </p:nvSpPr>
        <p:spPr bwMode="auto">
          <a:xfrm>
            <a:off x="2971800" y="228600"/>
            <a:ext cx="5715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a:p>
        </p:txBody>
      </p:sp>
      <p:sp>
        <p:nvSpPr>
          <p:cNvPr id="15" name="Rectangle 14">
            <a:hlinkClick r:id="rId14"/>
            <a:extLst>
              <a:ext uri="{FF2B5EF4-FFF2-40B4-BE49-F238E27FC236}">
                <a16:creationId xmlns:a16="http://schemas.microsoft.com/office/drawing/2014/main" xmlns="" id="{083E21F7-2175-43B2-A9CE-6425D3FB49F2}"/>
              </a:ext>
            </a:extLst>
          </p:cNvPr>
          <p:cNvSpPr>
            <a:spLocks noChangeArrowheads="1"/>
          </p:cNvSpPr>
          <p:nvPr userDrawn="1"/>
        </p:nvSpPr>
        <p:spPr bwMode="auto">
          <a:xfrm>
            <a:off x="342900" y="6400800"/>
            <a:ext cx="23622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16" name="Rectangle 15">
            <a:hlinkClick r:id="rId15"/>
            <a:extLst>
              <a:ext uri="{FF2B5EF4-FFF2-40B4-BE49-F238E27FC236}">
                <a16:creationId xmlns:a16="http://schemas.microsoft.com/office/drawing/2014/main" xmlns="" id="{0889D858-BC67-4C20-ACC2-FD7306B1411F}"/>
              </a:ext>
            </a:extLst>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17" name="Rectangle 16">
            <a:hlinkClick r:id="rId16"/>
            <a:extLst>
              <a:ext uri="{FF2B5EF4-FFF2-40B4-BE49-F238E27FC236}">
                <a16:creationId xmlns:a16="http://schemas.microsoft.com/office/drawing/2014/main" xmlns="" id="{5EBC3120-B1EC-43B0-8C81-C58AA0DD12F0}"/>
              </a:ext>
            </a:extLst>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4619" r:id="rId1"/>
    <p:sldLayoutId id="2147484620" r:id="rId2"/>
    <p:sldLayoutId id="2147484621" r:id="rId3"/>
    <p:sldLayoutId id="2147484622" r:id="rId4"/>
    <p:sldLayoutId id="2147484623" r:id="rId5"/>
    <p:sldLayoutId id="2147484624" r:id="rId6"/>
    <p:sldLayoutId id="2147484625" r:id="rId7"/>
    <p:sldLayoutId id="2147484626" r:id="rId8"/>
    <p:sldLayoutId id="2147484627" r:id="rId9"/>
    <p:sldLayoutId id="2147484628" r:id="rId10"/>
    <p:sldLayoutId id="2147484629" r:id="rId11"/>
  </p:sldLayoutIdLst>
  <p:hf hdr="0" ftr="0" dt="0"/>
  <p:txStyles>
    <p:titleStyle>
      <a:lvl1pPr algn="r" defTabSz="457200" rtl="0" eaLnBrk="0" fontAlgn="base" hangingPunct="0">
        <a:spcBef>
          <a:spcPct val="0"/>
        </a:spcBef>
        <a:spcAft>
          <a:spcPct val="0"/>
        </a:spcAft>
        <a:defRPr sz="3600">
          <a:solidFill>
            <a:srgbClr val="000000"/>
          </a:solidFill>
          <a:latin typeface="+mj-lt"/>
          <a:ea typeface="+mj-ea"/>
          <a:cs typeface="+mj-cs"/>
        </a:defRPr>
      </a:lvl1pPr>
      <a:lvl2pPr algn="r" defTabSz="457200" rtl="0" eaLnBrk="0" fontAlgn="base" hangingPunct="0">
        <a:spcBef>
          <a:spcPct val="0"/>
        </a:spcBef>
        <a:spcAft>
          <a:spcPct val="0"/>
        </a:spcAft>
        <a:defRPr sz="3600">
          <a:solidFill>
            <a:srgbClr val="000000"/>
          </a:solidFill>
          <a:latin typeface="Calibri" pitchFamily="34" charset="0"/>
          <a:ea typeface="ＭＳ Ｐゴシック" pitchFamily="34" charset="-128"/>
          <a:cs typeface="Trajan Pro" pitchFamily="18" charset="0"/>
        </a:defRPr>
      </a:lvl2pPr>
      <a:lvl3pPr algn="r" defTabSz="457200" rtl="0" eaLnBrk="0" fontAlgn="base" hangingPunct="0">
        <a:spcBef>
          <a:spcPct val="0"/>
        </a:spcBef>
        <a:spcAft>
          <a:spcPct val="0"/>
        </a:spcAft>
        <a:defRPr sz="3600">
          <a:solidFill>
            <a:srgbClr val="000000"/>
          </a:solidFill>
          <a:latin typeface="Calibri" pitchFamily="34" charset="0"/>
          <a:ea typeface="ＭＳ Ｐゴシック" pitchFamily="34" charset="-128"/>
          <a:cs typeface="Trajan Pro" pitchFamily="18" charset="0"/>
        </a:defRPr>
      </a:lvl3pPr>
      <a:lvl4pPr algn="r" defTabSz="457200" rtl="0" eaLnBrk="0" fontAlgn="base" hangingPunct="0">
        <a:spcBef>
          <a:spcPct val="0"/>
        </a:spcBef>
        <a:spcAft>
          <a:spcPct val="0"/>
        </a:spcAft>
        <a:defRPr sz="3600">
          <a:solidFill>
            <a:srgbClr val="000000"/>
          </a:solidFill>
          <a:latin typeface="Calibri" pitchFamily="34" charset="0"/>
          <a:ea typeface="ＭＳ Ｐゴシック" pitchFamily="34" charset="-128"/>
          <a:cs typeface="Trajan Pro" pitchFamily="18" charset="0"/>
        </a:defRPr>
      </a:lvl4pPr>
      <a:lvl5pPr algn="r" defTabSz="457200" rtl="0" eaLnBrk="0" fontAlgn="base" hangingPunct="0">
        <a:spcBef>
          <a:spcPct val="0"/>
        </a:spcBef>
        <a:spcAft>
          <a:spcPct val="0"/>
        </a:spcAft>
        <a:defRPr sz="3600">
          <a:solidFill>
            <a:srgbClr val="000000"/>
          </a:solidFill>
          <a:latin typeface="Calibri" pitchFamily="34" charset="0"/>
          <a:ea typeface="ＭＳ Ｐゴシック" pitchFamily="34" charset="-128"/>
          <a:cs typeface="Trajan Pro" pitchFamily="18" charset="0"/>
        </a:defRPr>
      </a:lvl5pPr>
      <a:lvl6pPr marL="457200" algn="ctr" defTabSz="457200" rtl="0" eaLnBrk="0" fontAlgn="base" hangingPunct="0">
        <a:spcBef>
          <a:spcPct val="0"/>
        </a:spcBef>
        <a:spcAft>
          <a:spcPct val="0"/>
        </a:spcAft>
        <a:defRPr sz="3600">
          <a:solidFill>
            <a:srgbClr val="000000"/>
          </a:solidFill>
          <a:latin typeface="Calibri" pitchFamily="34" charset="0"/>
          <a:ea typeface="ＭＳ Ｐゴシック" pitchFamily="34" charset="-128"/>
          <a:cs typeface="Trajan Pro" pitchFamily="18" charset="0"/>
        </a:defRPr>
      </a:lvl6pPr>
      <a:lvl7pPr marL="914400" algn="ctr" defTabSz="457200" rtl="0" eaLnBrk="0" fontAlgn="base" hangingPunct="0">
        <a:spcBef>
          <a:spcPct val="0"/>
        </a:spcBef>
        <a:spcAft>
          <a:spcPct val="0"/>
        </a:spcAft>
        <a:defRPr sz="3600">
          <a:solidFill>
            <a:srgbClr val="000000"/>
          </a:solidFill>
          <a:latin typeface="Calibri" pitchFamily="34" charset="0"/>
          <a:ea typeface="ＭＳ Ｐゴシック" pitchFamily="34" charset="-128"/>
          <a:cs typeface="Trajan Pro" pitchFamily="18" charset="0"/>
        </a:defRPr>
      </a:lvl7pPr>
      <a:lvl8pPr marL="1371600" algn="ctr" defTabSz="457200" rtl="0" eaLnBrk="0" fontAlgn="base" hangingPunct="0">
        <a:spcBef>
          <a:spcPct val="0"/>
        </a:spcBef>
        <a:spcAft>
          <a:spcPct val="0"/>
        </a:spcAft>
        <a:defRPr sz="3600">
          <a:solidFill>
            <a:srgbClr val="000000"/>
          </a:solidFill>
          <a:latin typeface="Calibri" pitchFamily="34" charset="0"/>
          <a:ea typeface="ＭＳ Ｐゴシック" pitchFamily="34" charset="-128"/>
          <a:cs typeface="Trajan Pro" pitchFamily="18" charset="0"/>
        </a:defRPr>
      </a:lvl8pPr>
      <a:lvl9pPr marL="1828800" algn="ctr" defTabSz="457200" rtl="0" eaLnBrk="0" fontAlgn="base" hangingPunct="0">
        <a:spcBef>
          <a:spcPct val="0"/>
        </a:spcBef>
        <a:spcAft>
          <a:spcPct val="0"/>
        </a:spcAft>
        <a:defRPr sz="3600">
          <a:solidFill>
            <a:srgbClr val="000000"/>
          </a:solidFill>
          <a:latin typeface="Calibri" pitchFamily="34" charset="0"/>
          <a:ea typeface="ＭＳ Ｐゴシック" pitchFamily="34" charset="-128"/>
          <a:cs typeface="Trajan Pro" pitchFamily="18"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ＭＳ Ｐゴシック" pitchFamily="34"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ＭＳ Ｐゴシック"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ＭＳ Ｐゴシック"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ＭＳ Ｐゴシック"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ＭＳ Ｐゴシック" pitchFamily="34" charset="-128"/>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xmlns="" id="{70B5C5A8-F57C-4471-B9E2-A0C8A20135B7}"/>
              </a:ext>
            </a:extLst>
          </p:cNvPr>
          <p:cNvSpPr>
            <a:spLocks noGrp="1"/>
          </p:cNvSpPr>
          <p:nvPr>
            <p:ph type="title"/>
          </p:nvPr>
        </p:nvSpPr>
        <p:spPr bwMode="auto">
          <a:xfrm>
            <a:off x="457200" y="76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a:p>
        </p:txBody>
      </p:sp>
      <p:sp>
        <p:nvSpPr>
          <p:cNvPr id="12" name="Footer Placeholder 16">
            <a:extLst>
              <a:ext uri="{FF2B5EF4-FFF2-40B4-BE49-F238E27FC236}">
                <a16:creationId xmlns:a16="http://schemas.microsoft.com/office/drawing/2014/main" xmlns="" id="{B8BA6E13-67CF-4D3F-AA33-34793D1EC98C}"/>
              </a:ext>
            </a:extLst>
          </p:cNvPr>
          <p:cNvSpPr>
            <a:spLocks noGrp="1"/>
          </p:cNvSpPr>
          <p:nvPr>
            <p:ph type="ftr" sz="quarter" idx="3"/>
          </p:nvPr>
        </p:nvSpPr>
        <p:spPr>
          <a:xfrm>
            <a:off x="304800" y="5867400"/>
            <a:ext cx="5257800" cy="219075"/>
          </a:xfrm>
          <a:prstGeom prst="rect">
            <a:avLst/>
          </a:prstGeom>
        </p:spPr>
        <p:txBody>
          <a:bodyPr vert="horz" wrap="square" lIns="91440" tIns="9144" rIns="91440" bIns="9144" numCol="1" anchor="t" anchorCtr="0" compatLnSpc="1">
            <a:prstTxWarp prst="textNoShape">
              <a:avLst/>
            </a:prstTxWarp>
          </a:bodyPr>
          <a:lstStyle>
            <a:lvl1pPr eaLnBrk="1" hangingPunct="1">
              <a:defRPr sz="700">
                <a:solidFill>
                  <a:srgbClr val="000000"/>
                </a:solidFill>
                <a:latin typeface="+mn-lt"/>
                <a:ea typeface="+mn-ea"/>
                <a:cs typeface="+mn-cs"/>
              </a:defRPr>
            </a:lvl1pPr>
          </a:lstStyle>
          <a:p>
            <a:pPr>
              <a:defRPr/>
            </a:pPr>
            <a:endParaRPr lang="en-US" dirty="0"/>
          </a:p>
        </p:txBody>
      </p:sp>
      <p:sp>
        <p:nvSpPr>
          <p:cNvPr id="11" name="Rectangle 10">
            <a:hlinkClick r:id="rId15"/>
            <a:extLst>
              <a:ext uri="{FF2B5EF4-FFF2-40B4-BE49-F238E27FC236}">
                <a16:creationId xmlns:a16="http://schemas.microsoft.com/office/drawing/2014/main" xmlns="" id="{1D86E5D8-3871-4260-87F7-0E5BFCC53161}"/>
              </a:ext>
            </a:extLst>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14" name="Rectangle 13">
            <a:hlinkClick r:id="rId16"/>
            <a:extLst>
              <a:ext uri="{FF2B5EF4-FFF2-40B4-BE49-F238E27FC236}">
                <a16:creationId xmlns:a16="http://schemas.microsoft.com/office/drawing/2014/main" xmlns="" id="{D3E08619-D07A-43A2-BDE4-F1467D7942B6}"/>
              </a:ext>
            </a:extLst>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16" name="Rectangle 15">
            <a:hlinkClick r:id="rId17"/>
            <a:extLst>
              <a:ext uri="{FF2B5EF4-FFF2-40B4-BE49-F238E27FC236}">
                <a16:creationId xmlns:a16="http://schemas.microsoft.com/office/drawing/2014/main" xmlns="" id="{B15CA959-BAA9-40F6-AFF9-8938F0EEEFB8}"/>
              </a:ext>
            </a:extLst>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4630" r:id="rId1"/>
    <p:sldLayoutId id="2147484631" r:id="rId2"/>
    <p:sldLayoutId id="2147484632" r:id="rId3"/>
    <p:sldLayoutId id="2147484633" r:id="rId4"/>
    <p:sldLayoutId id="2147484634" r:id="rId5"/>
    <p:sldLayoutId id="2147484635" r:id="rId6"/>
    <p:sldLayoutId id="2147484636" r:id="rId7"/>
    <p:sldLayoutId id="2147484637" r:id="rId8"/>
    <p:sldLayoutId id="2147484638" r:id="rId9"/>
    <p:sldLayoutId id="2147484639" r:id="rId10"/>
    <p:sldLayoutId id="2147484640" r:id="rId11"/>
    <p:sldLayoutId id="2147484641" r:id="rId12"/>
  </p:sldLayoutIdLst>
  <p:hf hdr="0" ftr="0" dt="0"/>
  <p:txStyles>
    <p:titleStyle>
      <a:lvl1pPr algn="ctr" defTabSz="457200" rtl="0" eaLnBrk="0" fontAlgn="base" hangingPunct="0">
        <a:spcBef>
          <a:spcPct val="0"/>
        </a:spcBef>
        <a:spcAft>
          <a:spcPct val="0"/>
        </a:spcAft>
        <a:defRPr sz="3600">
          <a:solidFill>
            <a:schemeClr val="tx1"/>
          </a:solidFill>
          <a:latin typeface="+mj-lt"/>
          <a:ea typeface="+mj-ea"/>
          <a:cs typeface="+mj-cs"/>
        </a:defRPr>
      </a:lvl1pPr>
      <a:lvl2pPr algn="ctr" defTabSz="457200" rtl="0" eaLnBrk="0" fontAlgn="base" hangingPunct="0">
        <a:spcBef>
          <a:spcPct val="0"/>
        </a:spcBef>
        <a:spcAft>
          <a:spcPct val="0"/>
        </a:spcAft>
        <a:defRPr sz="3600">
          <a:solidFill>
            <a:schemeClr val="tx1"/>
          </a:solidFill>
          <a:latin typeface="Calibri" pitchFamily="34" charset="0"/>
          <a:ea typeface="ＭＳ Ｐゴシック" pitchFamily="34" charset="-128"/>
          <a:cs typeface="Trajan Pro" pitchFamily="18" charset="0"/>
        </a:defRPr>
      </a:lvl2pPr>
      <a:lvl3pPr algn="ctr" defTabSz="457200" rtl="0" eaLnBrk="0" fontAlgn="base" hangingPunct="0">
        <a:spcBef>
          <a:spcPct val="0"/>
        </a:spcBef>
        <a:spcAft>
          <a:spcPct val="0"/>
        </a:spcAft>
        <a:defRPr sz="3600">
          <a:solidFill>
            <a:schemeClr val="tx1"/>
          </a:solidFill>
          <a:latin typeface="Calibri" pitchFamily="34" charset="0"/>
          <a:ea typeface="ＭＳ Ｐゴシック" pitchFamily="34" charset="-128"/>
          <a:cs typeface="Trajan Pro" pitchFamily="18" charset="0"/>
        </a:defRPr>
      </a:lvl3pPr>
      <a:lvl4pPr algn="ctr" defTabSz="457200" rtl="0" eaLnBrk="0" fontAlgn="base" hangingPunct="0">
        <a:spcBef>
          <a:spcPct val="0"/>
        </a:spcBef>
        <a:spcAft>
          <a:spcPct val="0"/>
        </a:spcAft>
        <a:defRPr sz="3600">
          <a:solidFill>
            <a:schemeClr val="tx1"/>
          </a:solidFill>
          <a:latin typeface="Calibri" pitchFamily="34" charset="0"/>
          <a:ea typeface="ＭＳ Ｐゴシック" pitchFamily="34" charset="-128"/>
          <a:cs typeface="Trajan Pro" pitchFamily="18" charset="0"/>
        </a:defRPr>
      </a:lvl4pPr>
      <a:lvl5pPr algn="ctr" defTabSz="457200" rtl="0" eaLnBrk="0" fontAlgn="base" hangingPunct="0">
        <a:spcBef>
          <a:spcPct val="0"/>
        </a:spcBef>
        <a:spcAft>
          <a:spcPct val="0"/>
        </a:spcAft>
        <a:defRPr sz="3600">
          <a:solidFill>
            <a:schemeClr val="tx1"/>
          </a:solidFill>
          <a:latin typeface="Calibri" pitchFamily="34" charset="0"/>
          <a:ea typeface="ＭＳ Ｐゴシック" pitchFamily="34" charset="-128"/>
          <a:cs typeface="Trajan Pro" pitchFamily="18" charset="0"/>
        </a:defRPr>
      </a:lvl5pPr>
      <a:lvl6pPr marL="457200" algn="ctr" defTabSz="457200" rtl="0" eaLnBrk="0" fontAlgn="base" hangingPunct="0">
        <a:spcBef>
          <a:spcPct val="0"/>
        </a:spcBef>
        <a:spcAft>
          <a:spcPct val="0"/>
        </a:spcAft>
        <a:defRPr sz="3600">
          <a:solidFill>
            <a:srgbClr val="000000"/>
          </a:solidFill>
          <a:latin typeface="Calibri" pitchFamily="34" charset="0"/>
          <a:ea typeface="ＭＳ Ｐゴシック" pitchFamily="34" charset="-128"/>
          <a:cs typeface="Trajan Pro" pitchFamily="18" charset="0"/>
        </a:defRPr>
      </a:lvl6pPr>
      <a:lvl7pPr marL="914400" algn="ctr" defTabSz="457200" rtl="0" eaLnBrk="0" fontAlgn="base" hangingPunct="0">
        <a:spcBef>
          <a:spcPct val="0"/>
        </a:spcBef>
        <a:spcAft>
          <a:spcPct val="0"/>
        </a:spcAft>
        <a:defRPr sz="3600">
          <a:solidFill>
            <a:srgbClr val="000000"/>
          </a:solidFill>
          <a:latin typeface="Calibri" pitchFamily="34" charset="0"/>
          <a:ea typeface="ＭＳ Ｐゴシック" pitchFamily="34" charset="-128"/>
          <a:cs typeface="Trajan Pro" pitchFamily="18" charset="0"/>
        </a:defRPr>
      </a:lvl7pPr>
      <a:lvl8pPr marL="1371600" algn="ctr" defTabSz="457200" rtl="0" eaLnBrk="0" fontAlgn="base" hangingPunct="0">
        <a:spcBef>
          <a:spcPct val="0"/>
        </a:spcBef>
        <a:spcAft>
          <a:spcPct val="0"/>
        </a:spcAft>
        <a:defRPr sz="3600">
          <a:solidFill>
            <a:srgbClr val="000000"/>
          </a:solidFill>
          <a:latin typeface="Calibri" pitchFamily="34" charset="0"/>
          <a:ea typeface="ＭＳ Ｐゴシック" pitchFamily="34" charset="-128"/>
          <a:cs typeface="Trajan Pro" pitchFamily="18" charset="0"/>
        </a:defRPr>
      </a:lvl8pPr>
      <a:lvl9pPr marL="1828800" algn="ctr" defTabSz="457200" rtl="0" eaLnBrk="0" fontAlgn="base" hangingPunct="0">
        <a:spcBef>
          <a:spcPct val="0"/>
        </a:spcBef>
        <a:spcAft>
          <a:spcPct val="0"/>
        </a:spcAft>
        <a:defRPr sz="3600">
          <a:solidFill>
            <a:srgbClr val="000000"/>
          </a:solidFill>
          <a:latin typeface="Calibri" pitchFamily="34" charset="0"/>
          <a:ea typeface="ＭＳ Ｐゴシック" pitchFamily="34" charset="-128"/>
          <a:cs typeface="Trajan Pro" pitchFamily="18"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ＭＳ Ｐゴシック" pitchFamily="34"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cs typeface="ＭＳ Ｐゴシック"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cs typeface="ＭＳ Ｐゴシック"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ＭＳ Ｐゴシック"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cs typeface="ＭＳ Ｐゴシック" pitchFamily="34" charset="-128"/>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76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12" name="Footer Placeholder 16"/>
          <p:cNvSpPr>
            <a:spLocks noGrp="1"/>
          </p:cNvSpPr>
          <p:nvPr>
            <p:ph type="ftr" sz="quarter" idx="3"/>
          </p:nvPr>
        </p:nvSpPr>
        <p:spPr>
          <a:xfrm>
            <a:off x="304800" y="5867400"/>
            <a:ext cx="5257800" cy="219075"/>
          </a:xfrm>
          <a:prstGeom prst="rect">
            <a:avLst/>
          </a:prstGeom>
        </p:spPr>
        <p:txBody>
          <a:bodyPr vert="horz" wrap="square" lIns="91440" tIns="9144" rIns="91440" bIns="9144" numCol="1" anchor="t" anchorCtr="0" compatLnSpc="1">
            <a:prstTxWarp prst="textNoShape">
              <a:avLst/>
            </a:prstTxWarp>
          </a:bodyPr>
          <a:lstStyle>
            <a:lvl1pPr>
              <a:defRPr sz="700">
                <a:solidFill>
                  <a:srgbClr val="000000"/>
                </a:solidFill>
                <a:latin typeface="+mn-lt"/>
                <a:ea typeface="+mn-ea"/>
                <a:cs typeface="+mn-cs"/>
              </a:defRPr>
            </a:lvl1pPr>
          </a:lstStyle>
          <a:p>
            <a:pPr eaLnBrk="1" hangingPunct="1">
              <a:defRPr/>
            </a:pPr>
            <a:endParaRPr lang="en-US"/>
          </a:p>
        </p:txBody>
      </p:sp>
      <p:sp>
        <p:nvSpPr>
          <p:cNvPr id="11" name="Rectangle 10">
            <a:hlinkClick r:id="rId14"/>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14" name="Rectangle 13">
            <a:hlinkClick r:id="rId15"/>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16" name="Rectangle 15">
            <a:hlinkClick r:id="rId16"/>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2" name="Rectangle 1"/>
          <p:cNvSpPr/>
          <p:nvPr userDrawn="1"/>
        </p:nvSpPr>
        <p:spPr>
          <a:xfrm>
            <a:off x="228600" y="6248400"/>
            <a:ext cx="1447800" cy="533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B1988A"/>
              </a:solidFill>
            </a:endParaRPr>
          </a:p>
        </p:txBody>
      </p:sp>
      <p:pic>
        <p:nvPicPr>
          <p:cNvPr id="2056" name="Picture 7"/>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81000" y="6248400"/>
            <a:ext cx="1146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039910"/>
      </p:ext>
    </p:extLst>
  </p:cSld>
  <p:clrMap bg1="lt1" tx1="dk1" bg2="lt2" tx2="dk2" accent1="accent1" accent2="accent2" accent3="accent3" accent4="accent4" accent5="accent5" accent6="accent6" hlink="hlink" folHlink="folHlink"/>
  <p:sldLayoutIdLst>
    <p:sldLayoutId id="2147484643" r:id="rId1"/>
    <p:sldLayoutId id="2147484644" r:id="rId2"/>
    <p:sldLayoutId id="2147484645" r:id="rId3"/>
    <p:sldLayoutId id="2147484646" r:id="rId4"/>
    <p:sldLayoutId id="2147484647" r:id="rId5"/>
    <p:sldLayoutId id="2147484648" r:id="rId6"/>
    <p:sldLayoutId id="2147484649" r:id="rId7"/>
    <p:sldLayoutId id="2147484650" r:id="rId8"/>
    <p:sldLayoutId id="2147484651" r:id="rId9"/>
    <p:sldLayoutId id="2147484652" r:id="rId10"/>
    <p:sldLayoutId id="2147484653" r:id="rId11"/>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3600">
          <a:solidFill>
            <a:schemeClr val="tx1"/>
          </a:solidFill>
          <a:latin typeface="+mj-lt"/>
          <a:ea typeface="+mj-ea"/>
          <a:cs typeface="+mj-cs"/>
        </a:defRPr>
      </a:lvl1pPr>
      <a:lvl2pPr algn="ctr" defTabSz="457200" rtl="0" eaLnBrk="0" fontAlgn="base" hangingPunct="0">
        <a:spcBef>
          <a:spcPct val="0"/>
        </a:spcBef>
        <a:spcAft>
          <a:spcPct val="0"/>
        </a:spcAft>
        <a:defRPr sz="3600">
          <a:solidFill>
            <a:schemeClr val="tx1"/>
          </a:solidFill>
          <a:latin typeface="Calibri" pitchFamily="34" charset="0"/>
          <a:ea typeface="ＭＳ Ｐゴシック" pitchFamily="34" charset="-128"/>
          <a:cs typeface="Trajan Pro" pitchFamily="18" charset="0"/>
        </a:defRPr>
      </a:lvl2pPr>
      <a:lvl3pPr algn="ctr" defTabSz="457200" rtl="0" eaLnBrk="0" fontAlgn="base" hangingPunct="0">
        <a:spcBef>
          <a:spcPct val="0"/>
        </a:spcBef>
        <a:spcAft>
          <a:spcPct val="0"/>
        </a:spcAft>
        <a:defRPr sz="3600">
          <a:solidFill>
            <a:schemeClr val="tx1"/>
          </a:solidFill>
          <a:latin typeface="Calibri" pitchFamily="34" charset="0"/>
          <a:ea typeface="ＭＳ Ｐゴシック" pitchFamily="34" charset="-128"/>
          <a:cs typeface="Trajan Pro" pitchFamily="18" charset="0"/>
        </a:defRPr>
      </a:lvl3pPr>
      <a:lvl4pPr algn="ctr" defTabSz="457200" rtl="0" eaLnBrk="0" fontAlgn="base" hangingPunct="0">
        <a:spcBef>
          <a:spcPct val="0"/>
        </a:spcBef>
        <a:spcAft>
          <a:spcPct val="0"/>
        </a:spcAft>
        <a:defRPr sz="3600">
          <a:solidFill>
            <a:schemeClr val="tx1"/>
          </a:solidFill>
          <a:latin typeface="Calibri" pitchFamily="34" charset="0"/>
          <a:ea typeface="ＭＳ Ｐゴシック" pitchFamily="34" charset="-128"/>
          <a:cs typeface="Trajan Pro" pitchFamily="18" charset="0"/>
        </a:defRPr>
      </a:lvl4pPr>
      <a:lvl5pPr algn="ctr" defTabSz="457200" rtl="0" eaLnBrk="0" fontAlgn="base" hangingPunct="0">
        <a:spcBef>
          <a:spcPct val="0"/>
        </a:spcBef>
        <a:spcAft>
          <a:spcPct val="0"/>
        </a:spcAft>
        <a:defRPr sz="3600">
          <a:solidFill>
            <a:schemeClr val="tx1"/>
          </a:solidFill>
          <a:latin typeface="Calibri" pitchFamily="34" charset="0"/>
          <a:ea typeface="ＭＳ Ｐゴシック" pitchFamily="34" charset="-128"/>
          <a:cs typeface="Trajan Pro" pitchFamily="18" charset="0"/>
        </a:defRPr>
      </a:lvl5pPr>
      <a:lvl6pPr marL="457200" algn="ctr" defTabSz="457200" rtl="0" eaLnBrk="0" fontAlgn="base" hangingPunct="0">
        <a:spcBef>
          <a:spcPct val="0"/>
        </a:spcBef>
        <a:spcAft>
          <a:spcPct val="0"/>
        </a:spcAft>
        <a:defRPr sz="3600">
          <a:solidFill>
            <a:srgbClr val="000000"/>
          </a:solidFill>
          <a:latin typeface="Calibri" pitchFamily="34" charset="0"/>
          <a:ea typeface="ＭＳ Ｐゴシック" pitchFamily="34" charset="-128"/>
          <a:cs typeface="Trajan Pro" pitchFamily="18" charset="0"/>
        </a:defRPr>
      </a:lvl6pPr>
      <a:lvl7pPr marL="914400" algn="ctr" defTabSz="457200" rtl="0" eaLnBrk="0" fontAlgn="base" hangingPunct="0">
        <a:spcBef>
          <a:spcPct val="0"/>
        </a:spcBef>
        <a:spcAft>
          <a:spcPct val="0"/>
        </a:spcAft>
        <a:defRPr sz="3600">
          <a:solidFill>
            <a:srgbClr val="000000"/>
          </a:solidFill>
          <a:latin typeface="Calibri" pitchFamily="34" charset="0"/>
          <a:ea typeface="ＭＳ Ｐゴシック" pitchFamily="34" charset="-128"/>
          <a:cs typeface="Trajan Pro" pitchFamily="18" charset="0"/>
        </a:defRPr>
      </a:lvl7pPr>
      <a:lvl8pPr marL="1371600" algn="ctr" defTabSz="457200" rtl="0" eaLnBrk="0" fontAlgn="base" hangingPunct="0">
        <a:spcBef>
          <a:spcPct val="0"/>
        </a:spcBef>
        <a:spcAft>
          <a:spcPct val="0"/>
        </a:spcAft>
        <a:defRPr sz="3600">
          <a:solidFill>
            <a:srgbClr val="000000"/>
          </a:solidFill>
          <a:latin typeface="Calibri" pitchFamily="34" charset="0"/>
          <a:ea typeface="ＭＳ Ｐゴシック" pitchFamily="34" charset="-128"/>
          <a:cs typeface="Trajan Pro" pitchFamily="18" charset="0"/>
        </a:defRPr>
      </a:lvl8pPr>
      <a:lvl9pPr marL="1828800" algn="ctr" defTabSz="457200" rtl="0" eaLnBrk="0" fontAlgn="base" hangingPunct="0">
        <a:spcBef>
          <a:spcPct val="0"/>
        </a:spcBef>
        <a:spcAft>
          <a:spcPct val="0"/>
        </a:spcAft>
        <a:defRPr sz="3600">
          <a:solidFill>
            <a:srgbClr val="000000"/>
          </a:solidFill>
          <a:latin typeface="Calibri" pitchFamily="34" charset="0"/>
          <a:ea typeface="ＭＳ Ｐゴシック" pitchFamily="34" charset="-128"/>
          <a:cs typeface="Trajan Pro" pitchFamily="18"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a:solidFill>
            <a:schemeClr val="tx1"/>
          </a:solidFill>
          <a:latin typeface="+mn-lt"/>
          <a:ea typeface="+mn-ea"/>
          <a:cs typeface="ＭＳ Ｐゴシック" pitchFamily="34" charset="-128"/>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ＭＳ Ｐゴシック" pitchFamily="34" charset="-128"/>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ＭＳ Ｐゴシック" pitchFamily="34" charset="-128"/>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ＭＳ Ｐゴシック" pitchFamily="34" charset="-128"/>
        </a:defRPr>
      </a:lvl4pPr>
      <a:lvl5pPr marL="20574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ＭＳ Ｐゴシック" pitchFamily="34" charset="-128"/>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76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smtClean="0"/>
          </a:p>
        </p:txBody>
      </p:sp>
      <p:sp>
        <p:nvSpPr>
          <p:cNvPr id="12" name="Footer Placeholder 16"/>
          <p:cNvSpPr>
            <a:spLocks noGrp="1"/>
          </p:cNvSpPr>
          <p:nvPr>
            <p:ph type="ftr" sz="quarter" idx="3"/>
          </p:nvPr>
        </p:nvSpPr>
        <p:spPr>
          <a:xfrm>
            <a:off x="304800" y="5867400"/>
            <a:ext cx="5257800" cy="219075"/>
          </a:xfrm>
          <a:prstGeom prst="rect">
            <a:avLst/>
          </a:prstGeom>
        </p:spPr>
        <p:txBody>
          <a:bodyPr vert="horz" wrap="square" lIns="91440" tIns="9144" rIns="91440" bIns="9144" numCol="1" anchor="t" anchorCtr="0" compatLnSpc="1">
            <a:prstTxWarp prst="textNoShape">
              <a:avLst/>
            </a:prstTxWarp>
          </a:bodyPr>
          <a:lstStyle>
            <a:lvl1pPr>
              <a:defRPr sz="700">
                <a:solidFill>
                  <a:srgbClr val="000000"/>
                </a:solidFill>
                <a:latin typeface="+mn-lt"/>
                <a:ea typeface="+mn-ea"/>
                <a:cs typeface="+mn-cs"/>
              </a:defRPr>
            </a:lvl1pPr>
          </a:lstStyle>
          <a:p>
            <a:pPr eaLnBrk="1" hangingPunct="1">
              <a:defRPr/>
            </a:pPr>
            <a:endParaRPr lang="en-US"/>
          </a:p>
        </p:txBody>
      </p:sp>
      <p:sp>
        <p:nvSpPr>
          <p:cNvPr id="11" name="Rectangle 10">
            <a:hlinkClick r:id="rId14"/>
          </p:cNvPr>
          <p:cNvSpPr>
            <a:spLocks noChangeArrowheads="1"/>
          </p:cNvSpPr>
          <p:nvPr userDrawn="1"/>
        </p:nvSpPr>
        <p:spPr bwMode="auto">
          <a:xfrm>
            <a:off x="5562600" y="6400800"/>
            <a:ext cx="23622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14" name="Rectangle 13">
            <a:hlinkClick r:id="rId15"/>
          </p:cNvPr>
          <p:cNvSpPr>
            <a:spLocks noChangeArrowheads="1"/>
          </p:cNvSpPr>
          <p:nvPr userDrawn="1"/>
        </p:nvSpPr>
        <p:spPr bwMode="auto">
          <a:xfrm>
            <a:off x="81534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16" name="Rectangle 15">
            <a:hlinkClick r:id="rId16"/>
          </p:cNvPr>
          <p:cNvSpPr>
            <a:spLocks noChangeArrowheads="1"/>
          </p:cNvSpPr>
          <p:nvPr userDrawn="1"/>
        </p:nvSpPr>
        <p:spPr bwMode="auto">
          <a:xfrm>
            <a:off x="8572500" y="6400800"/>
            <a:ext cx="228600" cy="228600"/>
          </a:xfrm>
          <a:prstGeom prst="rect">
            <a:avLst/>
          </a:prstGeom>
          <a:noFill/>
          <a:ln>
            <a:noFill/>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a:solidFill>
                <a:srgbClr val="B1988A"/>
              </a:solidFill>
              <a:latin typeface="Calibri"/>
              <a:ea typeface="ＭＳ Ｐゴシック"/>
            </a:endParaRPr>
          </a:p>
        </p:txBody>
      </p:sp>
      <p:sp>
        <p:nvSpPr>
          <p:cNvPr id="2" name="Rectangle 1"/>
          <p:cNvSpPr/>
          <p:nvPr userDrawn="1"/>
        </p:nvSpPr>
        <p:spPr>
          <a:xfrm>
            <a:off x="304800" y="6248400"/>
            <a:ext cx="1143000" cy="457200"/>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B1988A"/>
              </a:solidFill>
            </a:endParaRPr>
          </a:p>
        </p:txBody>
      </p:sp>
      <p:pic>
        <p:nvPicPr>
          <p:cNvPr id="2056" name="Picture 7"/>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81000" y="6248400"/>
            <a:ext cx="9906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804413"/>
      </p:ext>
    </p:extLst>
  </p:cSld>
  <p:clrMap bg1="lt1" tx1="dk1" bg2="lt2" tx2="dk2" accent1="accent1" accent2="accent2" accent3="accent3" accent4="accent4" accent5="accent5" accent6="accent6" hlink="hlink" folHlink="folHlink"/>
  <p:sldLayoutIdLst>
    <p:sldLayoutId id="2147484655" r:id="rId1"/>
    <p:sldLayoutId id="2147484656" r:id="rId2"/>
    <p:sldLayoutId id="2147484657" r:id="rId3"/>
    <p:sldLayoutId id="2147484658" r:id="rId4"/>
    <p:sldLayoutId id="2147484659" r:id="rId5"/>
    <p:sldLayoutId id="2147484660" r:id="rId6"/>
    <p:sldLayoutId id="2147484661" r:id="rId7"/>
    <p:sldLayoutId id="2147484662" r:id="rId8"/>
    <p:sldLayoutId id="2147484663" r:id="rId9"/>
    <p:sldLayoutId id="2147484664" r:id="rId10"/>
    <p:sldLayoutId id="2147484665" r:id="rId11"/>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3600">
          <a:solidFill>
            <a:schemeClr val="tx1"/>
          </a:solidFill>
          <a:latin typeface="+mj-lt"/>
          <a:ea typeface="+mj-ea"/>
          <a:cs typeface="+mj-cs"/>
        </a:defRPr>
      </a:lvl1pPr>
      <a:lvl2pPr algn="ctr" defTabSz="457200" rtl="0" eaLnBrk="0" fontAlgn="base" hangingPunct="0">
        <a:spcBef>
          <a:spcPct val="0"/>
        </a:spcBef>
        <a:spcAft>
          <a:spcPct val="0"/>
        </a:spcAft>
        <a:defRPr sz="3600">
          <a:solidFill>
            <a:schemeClr val="tx1"/>
          </a:solidFill>
          <a:latin typeface="Calibri" pitchFamily="34" charset="0"/>
          <a:ea typeface="ＭＳ Ｐゴシック" pitchFamily="34" charset="-128"/>
          <a:cs typeface="Trajan Pro" pitchFamily="18" charset="0"/>
        </a:defRPr>
      </a:lvl2pPr>
      <a:lvl3pPr algn="ctr" defTabSz="457200" rtl="0" eaLnBrk="0" fontAlgn="base" hangingPunct="0">
        <a:spcBef>
          <a:spcPct val="0"/>
        </a:spcBef>
        <a:spcAft>
          <a:spcPct val="0"/>
        </a:spcAft>
        <a:defRPr sz="3600">
          <a:solidFill>
            <a:schemeClr val="tx1"/>
          </a:solidFill>
          <a:latin typeface="Calibri" pitchFamily="34" charset="0"/>
          <a:ea typeface="ＭＳ Ｐゴシック" pitchFamily="34" charset="-128"/>
          <a:cs typeface="Trajan Pro" pitchFamily="18" charset="0"/>
        </a:defRPr>
      </a:lvl3pPr>
      <a:lvl4pPr algn="ctr" defTabSz="457200" rtl="0" eaLnBrk="0" fontAlgn="base" hangingPunct="0">
        <a:spcBef>
          <a:spcPct val="0"/>
        </a:spcBef>
        <a:spcAft>
          <a:spcPct val="0"/>
        </a:spcAft>
        <a:defRPr sz="3600">
          <a:solidFill>
            <a:schemeClr val="tx1"/>
          </a:solidFill>
          <a:latin typeface="Calibri" pitchFamily="34" charset="0"/>
          <a:ea typeface="ＭＳ Ｐゴシック" pitchFamily="34" charset="-128"/>
          <a:cs typeface="Trajan Pro" pitchFamily="18" charset="0"/>
        </a:defRPr>
      </a:lvl4pPr>
      <a:lvl5pPr algn="ctr" defTabSz="457200" rtl="0" eaLnBrk="0" fontAlgn="base" hangingPunct="0">
        <a:spcBef>
          <a:spcPct val="0"/>
        </a:spcBef>
        <a:spcAft>
          <a:spcPct val="0"/>
        </a:spcAft>
        <a:defRPr sz="3600">
          <a:solidFill>
            <a:schemeClr val="tx1"/>
          </a:solidFill>
          <a:latin typeface="Calibri" pitchFamily="34" charset="0"/>
          <a:ea typeface="ＭＳ Ｐゴシック" pitchFamily="34" charset="-128"/>
          <a:cs typeface="Trajan Pro" pitchFamily="18" charset="0"/>
        </a:defRPr>
      </a:lvl5pPr>
      <a:lvl6pPr marL="457200" algn="ctr" defTabSz="457200" rtl="0" eaLnBrk="0" fontAlgn="base" hangingPunct="0">
        <a:spcBef>
          <a:spcPct val="0"/>
        </a:spcBef>
        <a:spcAft>
          <a:spcPct val="0"/>
        </a:spcAft>
        <a:defRPr sz="3600">
          <a:solidFill>
            <a:srgbClr val="000000"/>
          </a:solidFill>
          <a:latin typeface="Calibri" pitchFamily="34" charset="0"/>
          <a:ea typeface="ＭＳ Ｐゴシック" pitchFamily="34" charset="-128"/>
          <a:cs typeface="Trajan Pro" pitchFamily="18" charset="0"/>
        </a:defRPr>
      </a:lvl6pPr>
      <a:lvl7pPr marL="914400" algn="ctr" defTabSz="457200" rtl="0" eaLnBrk="0" fontAlgn="base" hangingPunct="0">
        <a:spcBef>
          <a:spcPct val="0"/>
        </a:spcBef>
        <a:spcAft>
          <a:spcPct val="0"/>
        </a:spcAft>
        <a:defRPr sz="3600">
          <a:solidFill>
            <a:srgbClr val="000000"/>
          </a:solidFill>
          <a:latin typeface="Calibri" pitchFamily="34" charset="0"/>
          <a:ea typeface="ＭＳ Ｐゴシック" pitchFamily="34" charset="-128"/>
          <a:cs typeface="Trajan Pro" pitchFamily="18" charset="0"/>
        </a:defRPr>
      </a:lvl7pPr>
      <a:lvl8pPr marL="1371600" algn="ctr" defTabSz="457200" rtl="0" eaLnBrk="0" fontAlgn="base" hangingPunct="0">
        <a:spcBef>
          <a:spcPct val="0"/>
        </a:spcBef>
        <a:spcAft>
          <a:spcPct val="0"/>
        </a:spcAft>
        <a:defRPr sz="3600">
          <a:solidFill>
            <a:srgbClr val="000000"/>
          </a:solidFill>
          <a:latin typeface="Calibri" pitchFamily="34" charset="0"/>
          <a:ea typeface="ＭＳ Ｐゴシック" pitchFamily="34" charset="-128"/>
          <a:cs typeface="Trajan Pro" pitchFamily="18" charset="0"/>
        </a:defRPr>
      </a:lvl8pPr>
      <a:lvl9pPr marL="1828800" algn="ctr" defTabSz="457200" rtl="0" eaLnBrk="0" fontAlgn="base" hangingPunct="0">
        <a:spcBef>
          <a:spcPct val="0"/>
        </a:spcBef>
        <a:spcAft>
          <a:spcPct val="0"/>
        </a:spcAft>
        <a:defRPr sz="3600">
          <a:solidFill>
            <a:srgbClr val="000000"/>
          </a:solidFill>
          <a:latin typeface="Calibri" pitchFamily="34" charset="0"/>
          <a:ea typeface="ＭＳ Ｐゴシック" pitchFamily="34" charset="-128"/>
          <a:cs typeface="Trajan Pro" pitchFamily="18"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a:solidFill>
            <a:schemeClr val="tx1"/>
          </a:solidFill>
          <a:latin typeface="+mn-lt"/>
          <a:ea typeface="+mn-ea"/>
          <a:cs typeface="ＭＳ Ｐゴシック" pitchFamily="34" charset="-128"/>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ＭＳ Ｐゴシック" pitchFamily="34" charset="-128"/>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ＭＳ Ｐゴシック" pitchFamily="34" charset="-128"/>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ＭＳ Ｐゴシック" pitchFamily="34" charset="-128"/>
        </a:defRPr>
      </a:lvl4pPr>
      <a:lvl5pPr marL="20574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ＭＳ Ｐゴシック" pitchFamily="34" charset="-128"/>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2313" y="274640"/>
            <a:ext cx="8229600" cy="703527"/>
          </a:xfrm>
          <a:prstGeom prst="rect">
            <a:avLst/>
          </a:prstGeom>
        </p:spPr>
        <p:txBody>
          <a:bodyPr vert="horz" lIns="91430" tIns="45715" rIns="91430" bIns="45715"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62313" y="1341034"/>
            <a:ext cx="8229600" cy="4785131"/>
          </a:xfrm>
          <a:prstGeom prst="rect">
            <a:avLst/>
          </a:prstGeom>
        </p:spPr>
        <p:txBody>
          <a:bodyPr vert="horz" lIns="91430" tIns="45715" rIns="91430" bIns="4571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15166471"/>
      </p:ext>
    </p:extLst>
  </p:cSld>
  <p:clrMap bg1="lt1" tx1="dk1" bg2="lt2" tx2="dk2" accent1="accent1" accent2="accent2" accent3="accent3" accent4="accent4" accent5="accent5" accent6="accent6" hlink="hlink" folHlink="folHlink"/>
  <p:sldLayoutIdLst>
    <p:sldLayoutId id="2147484667" r:id="rId1"/>
    <p:sldLayoutId id="2147484668" r:id="rId2"/>
    <p:sldLayoutId id="2147484669" r:id="rId3"/>
    <p:sldLayoutId id="2147484670" r:id="rId4"/>
    <p:sldLayoutId id="2147484671" r:id="rId5"/>
    <p:sldLayoutId id="2147484672" r:id="rId6"/>
  </p:sldLayoutIdLst>
  <p:txStyles>
    <p:titleStyle>
      <a:lvl1pPr algn="l" defTabSz="457149" rtl="0" eaLnBrk="1" latinLnBrk="0" hangingPunct="1">
        <a:spcBef>
          <a:spcPct val="0"/>
        </a:spcBef>
        <a:buNone/>
        <a:defRPr lang="en-US" sz="3500" b="1" i="0" kern="1200" dirty="0">
          <a:solidFill>
            <a:schemeClr val="accent1"/>
          </a:solidFill>
          <a:latin typeface="+mj-lt"/>
          <a:ea typeface="+mj-ea"/>
          <a:cs typeface="Arial"/>
        </a:defRPr>
      </a:lvl1pPr>
    </p:titleStyle>
    <p:bodyStyle>
      <a:lvl1pPr marL="233363" indent="-233363" algn="l" defTabSz="457149" rtl="0" eaLnBrk="1" latinLnBrk="0" hangingPunct="1">
        <a:spcBef>
          <a:spcPct val="20000"/>
        </a:spcBef>
        <a:buClr>
          <a:schemeClr val="accent1"/>
        </a:buClr>
        <a:buFont typeface="Arial"/>
        <a:buChar char="•"/>
        <a:defRPr lang="en-US" sz="2000" kern="1200" dirty="0">
          <a:solidFill>
            <a:schemeClr val="tx1"/>
          </a:solidFill>
          <a:latin typeface="+mn-lt"/>
          <a:ea typeface="+mn-ea"/>
          <a:cs typeface="Arial"/>
        </a:defRPr>
      </a:lvl1pPr>
      <a:lvl2pPr marL="569913" indent="-285750" algn="l" defTabSz="457149" rtl="0" eaLnBrk="1" latinLnBrk="0" hangingPunct="1">
        <a:spcBef>
          <a:spcPct val="20000"/>
        </a:spcBef>
        <a:buFont typeface="Arial"/>
        <a:buChar char="–"/>
        <a:defRPr lang="en-US" sz="2000" kern="1200" dirty="0">
          <a:solidFill>
            <a:schemeClr val="tx1"/>
          </a:solidFill>
          <a:latin typeface="+mn-lt"/>
          <a:ea typeface="+mn-ea"/>
          <a:cs typeface="Arial"/>
        </a:defRPr>
      </a:lvl2pPr>
      <a:lvl3pPr marL="854075" indent="-258763" algn="l" defTabSz="457149" rtl="0" eaLnBrk="1" latinLnBrk="0" hangingPunct="1">
        <a:spcBef>
          <a:spcPct val="20000"/>
        </a:spcBef>
        <a:buClr>
          <a:schemeClr val="accent3"/>
        </a:buClr>
        <a:buFont typeface="Arial"/>
        <a:buChar char="•"/>
        <a:defRPr lang="en-US" sz="2000" kern="1200" dirty="0">
          <a:solidFill>
            <a:schemeClr val="tx1"/>
          </a:solidFill>
          <a:latin typeface="+mn-lt"/>
          <a:ea typeface="+mn-ea"/>
          <a:cs typeface="Arial"/>
        </a:defRPr>
      </a:lvl3pPr>
      <a:lvl4pPr marL="1095375" indent="-206375" algn="l" defTabSz="457149" rtl="0" eaLnBrk="1" latinLnBrk="0" hangingPunct="1">
        <a:spcBef>
          <a:spcPct val="20000"/>
        </a:spcBef>
        <a:buClr>
          <a:schemeClr val="tx1"/>
        </a:buClr>
        <a:buFont typeface="Arial" panose="020B0604020202020204" pitchFamily="34" charset="0"/>
        <a:buChar char="▫"/>
        <a:defRPr lang="en-US" sz="2000" kern="1200" dirty="0">
          <a:solidFill>
            <a:schemeClr val="tx1"/>
          </a:solidFill>
          <a:latin typeface="+mn-lt"/>
          <a:ea typeface="+mn-ea"/>
          <a:cs typeface="Arial"/>
        </a:defRPr>
      </a:lvl4pPr>
      <a:lvl5pPr marL="2057174" indent="-228575" algn="l" defTabSz="457149" rtl="0" eaLnBrk="1" latinLnBrk="0" hangingPunct="1">
        <a:spcBef>
          <a:spcPct val="20000"/>
        </a:spcBef>
        <a:buFont typeface="Arial"/>
        <a:buChar char="»"/>
        <a:defRPr lang="en-US" sz="2000" kern="1200" dirty="0">
          <a:solidFill>
            <a:schemeClr val="tx1"/>
          </a:solidFill>
          <a:latin typeface="+mn-lt"/>
          <a:ea typeface="+mn-ea"/>
          <a:cs typeface="Arial"/>
        </a:defRPr>
      </a:lvl5pPr>
      <a:lvl6pPr marL="2514323" indent="-228575" algn="l" defTabSz="457149" rtl="0" eaLnBrk="1" latinLnBrk="0" hangingPunct="1">
        <a:spcBef>
          <a:spcPct val="20000"/>
        </a:spcBef>
        <a:buFont typeface="Arial"/>
        <a:buChar char="•"/>
        <a:defRPr sz="2000" kern="1200">
          <a:solidFill>
            <a:schemeClr val="tx1"/>
          </a:solidFill>
          <a:latin typeface="+mn-lt"/>
          <a:ea typeface="+mn-ea"/>
          <a:cs typeface="+mn-cs"/>
        </a:defRPr>
      </a:lvl6pPr>
      <a:lvl7pPr marL="2971474" indent="-228575" algn="l" defTabSz="457149" rtl="0" eaLnBrk="1" latinLnBrk="0" hangingPunct="1">
        <a:spcBef>
          <a:spcPct val="20000"/>
        </a:spcBef>
        <a:buFont typeface="Arial"/>
        <a:buChar char="•"/>
        <a:defRPr sz="2000" kern="1200">
          <a:solidFill>
            <a:schemeClr val="tx1"/>
          </a:solidFill>
          <a:latin typeface="+mn-lt"/>
          <a:ea typeface="+mn-ea"/>
          <a:cs typeface="+mn-cs"/>
        </a:defRPr>
      </a:lvl7pPr>
      <a:lvl8pPr marL="3428623" indent="-228575" algn="l" defTabSz="457149" rtl="0" eaLnBrk="1" latinLnBrk="0" hangingPunct="1">
        <a:spcBef>
          <a:spcPct val="20000"/>
        </a:spcBef>
        <a:buFont typeface="Arial"/>
        <a:buChar char="•"/>
        <a:defRPr sz="2000" kern="1200">
          <a:solidFill>
            <a:schemeClr val="tx1"/>
          </a:solidFill>
          <a:latin typeface="+mn-lt"/>
          <a:ea typeface="+mn-ea"/>
          <a:cs typeface="+mn-cs"/>
        </a:defRPr>
      </a:lvl8pPr>
      <a:lvl9pPr marL="3885773" indent="-228575" algn="l" defTabSz="45714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9" rtl="0" eaLnBrk="1" latinLnBrk="0" hangingPunct="1">
        <a:defRPr sz="1800" kern="1200">
          <a:solidFill>
            <a:schemeClr val="tx1"/>
          </a:solidFill>
          <a:latin typeface="+mn-lt"/>
          <a:ea typeface="+mn-ea"/>
          <a:cs typeface="+mn-cs"/>
        </a:defRPr>
      </a:lvl1pPr>
      <a:lvl2pPr marL="457149" algn="l" defTabSz="457149" rtl="0" eaLnBrk="1" latinLnBrk="0" hangingPunct="1">
        <a:defRPr sz="1800" kern="1200">
          <a:solidFill>
            <a:schemeClr val="tx1"/>
          </a:solidFill>
          <a:latin typeface="+mn-lt"/>
          <a:ea typeface="+mn-ea"/>
          <a:cs typeface="+mn-cs"/>
        </a:defRPr>
      </a:lvl2pPr>
      <a:lvl3pPr marL="914299" algn="l" defTabSz="457149" rtl="0" eaLnBrk="1" latinLnBrk="0" hangingPunct="1">
        <a:defRPr sz="1800" kern="1200">
          <a:solidFill>
            <a:schemeClr val="tx1"/>
          </a:solidFill>
          <a:latin typeface="+mn-lt"/>
          <a:ea typeface="+mn-ea"/>
          <a:cs typeface="+mn-cs"/>
        </a:defRPr>
      </a:lvl3pPr>
      <a:lvl4pPr marL="1371450" algn="l" defTabSz="457149" rtl="0" eaLnBrk="1" latinLnBrk="0" hangingPunct="1">
        <a:defRPr sz="1800" kern="1200">
          <a:solidFill>
            <a:schemeClr val="tx1"/>
          </a:solidFill>
          <a:latin typeface="+mn-lt"/>
          <a:ea typeface="+mn-ea"/>
          <a:cs typeface="+mn-cs"/>
        </a:defRPr>
      </a:lvl4pPr>
      <a:lvl5pPr marL="1828599" algn="l" defTabSz="457149" rtl="0" eaLnBrk="1" latinLnBrk="0" hangingPunct="1">
        <a:defRPr sz="1800" kern="1200">
          <a:solidFill>
            <a:schemeClr val="tx1"/>
          </a:solidFill>
          <a:latin typeface="+mn-lt"/>
          <a:ea typeface="+mn-ea"/>
          <a:cs typeface="+mn-cs"/>
        </a:defRPr>
      </a:lvl5pPr>
      <a:lvl6pPr marL="2285750" algn="l" defTabSz="457149" rtl="0" eaLnBrk="1" latinLnBrk="0" hangingPunct="1">
        <a:defRPr sz="1800" kern="1200">
          <a:solidFill>
            <a:schemeClr val="tx1"/>
          </a:solidFill>
          <a:latin typeface="+mn-lt"/>
          <a:ea typeface="+mn-ea"/>
          <a:cs typeface="+mn-cs"/>
        </a:defRPr>
      </a:lvl6pPr>
      <a:lvl7pPr marL="2742898" algn="l" defTabSz="457149" rtl="0" eaLnBrk="1" latinLnBrk="0" hangingPunct="1">
        <a:defRPr sz="1800" kern="1200">
          <a:solidFill>
            <a:schemeClr val="tx1"/>
          </a:solidFill>
          <a:latin typeface="+mn-lt"/>
          <a:ea typeface="+mn-ea"/>
          <a:cs typeface="+mn-cs"/>
        </a:defRPr>
      </a:lvl7pPr>
      <a:lvl8pPr marL="3200049" algn="l" defTabSz="457149" rtl="0" eaLnBrk="1" latinLnBrk="0" hangingPunct="1">
        <a:defRPr sz="1800" kern="1200">
          <a:solidFill>
            <a:schemeClr val="tx1"/>
          </a:solidFill>
          <a:latin typeface="+mn-lt"/>
          <a:ea typeface="+mn-ea"/>
          <a:cs typeface="+mn-cs"/>
        </a:defRPr>
      </a:lvl8pPr>
      <a:lvl9pPr marL="3657198" algn="l" defTabSz="45714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4" orient="horz" pos="288" userDrawn="1">
          <p15:clr>
            <a:srgbClr val="F26B43"/>
          </p15:clr>
        </p15:guide>
        <p15:guide id="5" pos="2880" userDrawn="1">
          <p15:clr>
            <a:srgbClr val="F26B43"/>
          </p15:clr>
        </p15:guide>
        <p15:guide id="6"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twitter.com/TheSCANFndtn" TargetMode="External"/><Relationship Id="rId5" Type="http://schemas.openxmlformats.org/officeDocument/2006/relationships/hyperlink" Target="http://www.facebook.com/pages/The-SCAN-Foundation/147552491923468" TargetMode="External"/><Relationship Id="rId4" Type="http://schemas.openxmlformats.org/officeDocument/2006/relationships/hyperlink" Target="http://www.thescanfoundation.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hyperlink" Target="https://annetumlinsoninnovations.com/" TargetMode="Externa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customXml" Target="../ink/ink2.xml"/><Relationship Id="rId5" Type="http://schemas.openxmlformats.org/officeDocument/2006/relationships/image" Target="../media/image3.emf"/><Relationship Id="rId4" Type="http://schemas.openxmlformats.org/officeDocument/2006/relationships/customXml" Target="../ink/ink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hyperlink" Target="https://annetumlinsoninnovations.com/" TargetMode="External"/><Relationship Id="rId5" Type="http://schemas.openxmlformats.org/officeDocument/2006/relationships/image" Target="../media/image22.png"/><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hyperlink" Target="https://www.ahip.org/wp-content/uploads/2018/06/MADemographics_IssueBrief.pdf"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annetumlinsoninnovations.com/"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chart" Target="../charts/chart4.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hyperlink" Target="http://twitter.com/TheSCANFndtn" TargetMode="External"/><Relationship Id="rId2" Type="http://schemas.openxmlformats.org/officeDocument/2006/relationships/hyperlink" Target="http://www.facebook.com/pages/The-SCAN-Foundation/147552491923468" TargetMode="External"/><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hyperlink" Target="http://www.thescanfoundation.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26.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hyperlink" Target="http://www.facebook.com/pages/The-SCAN-Foundation/147552491923468"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hyperlink" Target="http://www.thescanfoundation.org" TargetMode="External"/><Relationship Id="rId4" Type="http://schemas.openxmlformats.org/officeDocument/2006/relationships/hyperlink" Target="http://twitter.com/TheSCANFndt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hyperlink" Target="http://www.facebook.com/pages/The-SCAN-Foundation/147552491923468"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hyperlink" Target="http://www.thescanfoundation.org" TargetMode="External"/><Relationship Id="rId4" Type="http://schemas.openxmlformats.org/officeDocument/2006/relationships/hyperlink" Target="http://twitter.com/TheSCANFndtn"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twitter.com/TheSCANFndtn" TargetMode="External"/><Relationship Id="rId2" Type="http://schemas.openxmlformats.org/officeDocument/2006/relationships/hyperlink" Target="http://www.facebook.com/pages/The-SCAN-Foundation/147552491923468" TargetMode="Externa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hyperlink" Target="http://www.TheSCANFoundation.org"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hyperlink" Target="https://annetumlinsoninnovations.com/" TargetMode="Externa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650" name="Title 15">
            <a:extLst>
              <a:ext uri="{FF2B5EF4-FFF2-40B4-BE49-F238E27FC236}">
                <a16:creationId xmlns:a16="http://schemas.microsoft.com/office/drawing/2014/main" xmlns="" id="{7D9683D7-3342-4FC8-B028-B2940BAEF348}"/>
              </a:ext>
            </a:extLst>
          </p:cNvPr>
          <p:cNvSpPr>
            <a:spLocks noGrp="1"/>
          </p:cNvSpPr>
          <p:nvPr>
            <p:ph type="ctrTitle"/>
          </p:nvPr>
        </p:nvSpPr>
        <p:spPr>
          <a:xfrm>
            <a:off x="381000" y="1752600"/>
            <a:ext cx="8039100" cy="1847850"/>
          </a:xfrm>
        </p:spPr>
        <p:txBody>
          <a:bodyPr/>
          <a:lstStyle/>
          <a:p>
            <a:r>
              <a:rPr lang="en-US" altLang="en-US" sz="3800" dirty="0" smtClean="0"/>
              <a:t>Creative State Approaches to</a:t>
            </a:r>
            <a:br>
              <a:rPr lang="en-US" altLang="en-US" sz="3800" dirty="0" smtClean="0"/>
            </a:br>
            <a:r>
              <a:rPr lang="en-US" altLang="en-US" sz="3800" dirty="0" smtClean="0"/>
              <a:t>Long-Term Care Financing</a:t>
            </a:r>
            <a:endParaRPr lang="en-US" altLang="en-US" sz="3800" dirty="0"/>
          </a:p>
        </p:txBody>
      </p:sp>
      <p:sp>
        <p:nvSpPr>
          <p:cNvPr id="18" name="Rectangle 17">
            <a:hlinkClick r:id="rId4" tooltip="The SCAN Foundation"/>
            <a:extLst>
              <a:ext uri="{FF2B5EF4-FFF2-40B4-BE49-F238E27FC236}">
                <a16:creationId xmlns:a16="http://schemas.microsoft.com/office/drawing/2014/main" xmlns="" id="{DAC46511-AE75-4636-AB4D-20EA9AB2E732}"/>
              </a:ext>
            </a:extLst>
          </p:cNvPr>
          <p:cNvSpPr>
            <a:spLocks noChangeArrowheads="1"/>
          </p:cNvSpPr>
          <p:nvPr/>
        </p:nvSpPr>
        <p:spPr bwMode="auto">
          <a:xfrm>
            <a:off x="381000" y="6400800"/>
            <a:ext cx="2362200" cy="228600"/>
          </a:xfrm>
          <a:prstGeom prst="rect">
            <a:avLst/>
          </a:prstGeom>
          <a:solidFill>
            <a:srgbClr val="F4F4F4">
              <a:alpha val="0"/>
            </a:srgb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7" name="Rectangle 6">
            <a:hlinkClick r:id="rId5" tooltip="Facebook"/>
            <a:extLst>
              <a:ext uri="{FF2B5EF4-FFF2-40B4-BE49-F238E27FC236}">
                <a16:creationId xmlns:a16="http://schemas.microsoft.com/office/drawing/2014/main" xmlns="" id="{766A2B08-A3AD-40E5-AA27-84534A471366}"/>
              </a:ext>
            </a:extLst>
          </p:cNvPr>
          <p:cNvSpPr>
            <a:spLocks noChangeArrowheads="1"/>
          </p:cNvSpPr>
          <p:nvPr/>
        </p:nvSpPr>
        <p:spPr bwMode="auto">
          <a:xfrm>
            <a:off x="8191500" y="6388100"/>
            <a:ext cx="228600" cy="228600"/>
          </a:xfrm>
          <a:prstGeom prst="rect">
            <a:avLst/>
          </a:prstGeom>
          <a:solidFill>
            <a:srgbClr val="FFFFFF">
              <a:alpha val="0"/>
            </a:srgb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8" name="Rectangle 7">
            <a:hlinkClick r:id="rId6" tooltip="Twitter"/>
            <a:extLst>
              <a:ext uri="{FF2B5EF4-FFF2-40B4-BE49-F238E27FC236}">
                <a16:creationId xmlns:a16="http://schemas.microsoft.com/office/drawing/2014/main" xmlns="" id="{E168E906-AD17-430D-AA1B-63AA34239782}"/>
              </a:ext>
            </a:extLst>
          </p:cNvPr>
          <p:cNvSpPr>
            <a:spLocks noChangeArrowheads="1"/>
          </p:cNvSpPr>
          <p:nvPr/>
        </p:nvSpPr>
        <p:spPr bwMode="auto">
          <a:xfrm>
            <a:off x="8572500" y="6400800"/>
            <a:ext cx="228600" cy="228600"/>
          </a:xfrm>
          <a:prstGeom prst="rect">
            <a:avLst/>
          </a:prstGeom>
          <a:solidFill>
            <a:schemeClr val="bg2">
              <a:alpha val="0"/>
            </a:scheme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2" name="TextBox 1">
            <a:extLst>
              <a:ext uri="{FF2B5EF4-FFF2-40B4-BE49-F238E27FC236}">
                <a16:creationId xmlns:a16="http://schemas.microsoft.com/office/drawing/2014/main" xmlns="" id="{446E8F92-441D-4052-BF29-FA9C372E38D3}"/>
              </a:ext>
            </a:extLst>
          </p:cNvPr>
          <p:cNvSpPr txBox="1"/>
          <p:nvPr/>
        </p:nvSpPr>
        <p:spPr>
          <a:xfrm>
            <a:off x="2819400" y="457200"/>
            <a:ext cx="5981700" cy="707886"/>
          </a:xfrm>
          <a:prstGeom prst="rect">
            <a:avLst/>
          </a:prstGeom>
          <a:noFill/>
        </p:spPr>
        <p:txBody>
          <a:bodyPr wrap="square">
            <a:spAutoFit/>
          </a:bodyPr>
          <a:lstStyle/>
          <a:p>
            <a:pPr algn="r" eaLnBrk="1" hangingPunct="1">
              <a:defRPr/>
            </a:pPr>
            <a:r>
              <a:rPr lang="en-US" sz="2000" b="1" i="1" dirty="0">
                <a:latin typeface="+mj-lt"/>
              </a:rPr>
              <a:t>New York Long Term Care Planning Council </a:t>
            </a:r>
            <a:r>
              <a:rPr lang="en-US" sz="2000" b="1" i="1" dirty="0" smtClean="0">
                <a:latin typeface="+mj-lt"/>
              </a:rPr>
              <a:t>Meeting</a:t>
            </a:r>
          </a:p>
          <a:p>
            <a:pPr algn="r" eaLnBrk="1" hangingPunct="1">
              <a:defRPr/>
            </a:pPr>
            <a:r>
              <a:rPr lang="en-US" sz="2000" b="1" i="1" dirty="0" smtClean="0">
                <a:latin typeface="+mj-lt"/>
              </a:rPr>
              <a:t>October 25, </a:t>
            </a:r>
            <a:r>
              <a:rPr lang="en-US" sz="2000" b="1" i="1" dirty="0">
                <a:latin typeface="+mj-lt"/>
              </a:rPr>
              <a:t>2019</a:t>
            </a:r>
          </a:p>
        </p:txBody>
      </p:sp>
      <p:sp>
        <p:nvSpPr>
          <p:cNvPr id="9" name="Subtitle 5">
            <a:extLst>
              <a:ext uri="{FF2B5EF4-FFF2-40B4-BE49-F238E27FC236}">
                <a16:creationId xmlns:a16="http://schemas.microsoft.com/office/drawing/2014/main" xmlns="" id="{CBEB8652-BEC3-41B3-9A70-7BE1F83DFDCA}"/>
              </a:ext>
            </a:extLst>
          </p:cNvPr>
          <p:cNvSpPr>
            <a:spLocks noGrp="1"/>
          </p:cNvSpPr>
          <p:nvPr>
            <p:ph type="subTitle" idx="1"/>
          </p:nvPr>
        </p:nvSpPr>
        <p:spPr>
          <a:xfrm>
            <a:off x="381000" y="4114800"/>
            <a:ext cx="6400800" cy="1524000"/>
          </a:xfrm>
        </p:spPr>
        <p:txBody>
          <a:bodyPr/>
          <a:lstStyle/>
          <a:p>
            <a:r>
              <a:rPr lang="en-US" sz="2600" dirty="0">
                <a:solidFill>
                  <a:schemeClr val="tx1"/>
                </a:solidFill>
              </a:rPr>
              <a:t>Gretchen E. Alkema, Ph.D.</a:t>
            </a:r>
          </a:p>
          <a:p>
            <a:r>
              <a:rPr lang="en-US" sz="2600" dirty="0">
                <a:solidFill>
                  <a:schemeClr val="tx1"/>
                </a:solidFill>
              </a:rPr>
              <a:t>Vice President, Policy and Communications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4800" y="5943600"/>
            <a:ext cx="5257800" cy="219075"/>
          </a:xfrm>
        </p:spPr>
        <p:txBody>
          <a:bodyPr/>
          <a:lstStyle/>
          <a:p>
            <a:pPr>
              <a:defRPr/>
            </a:pPr>
            <a:r>
              <a:rPr lang="en-US" sz="1200" b="1" dirty="0" smtClean="0"/>
              <a:t>Pearson et. al, Health Affairs 2019</a:t>
            </a:r>
          </a:p>
          <a:p>
            <a:pPr>
              <a:defRPr/>
            </a:pPr>
            <a:endParaRPr lang="en-US" sz="1200" b="1" dirty="0"/>
          </a:p>
        </p:txBody>
      </p:sp>
      <p:pic>
        <p:nvPicPr>
          <p:cNvPr id="4608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686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Box 6"/>
          <p:cNvSpPr txBox="1">
            <a:spLocks noChangeArrowheads="1"/>
          </p:cNvSpPr>
          <p:nvPr/>
        </p:nvSpPr>
        <p:spPr bwMode="auto">
          <a:xfrm>
            <a:off x="4343400" y="6367463"/>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fld id="{12432AAE-7959-40AC-BCDF-C3E85A12E89F}" type="slidenum">
              <a:rPr lang="en-US" altLang="en-US" sz="1600" b="1">
                <a:solidFill>
                  <a:srgbClr val="143579"/>
                </a:solidFill>
                <a:latin typeface="Calibri" pitchFamily="34" charset="0"/>
              </a:rPr>
              <a:pPr algn="ctr"/>
              <a:t>10</a:t>
            </a:fld>
            <a:endParaRPr lang="en-US" altLang="en-US" sz="1600" b="1">
              <a:solidFill>
                <a:srgbClr val="143579"/>
              </a:solidFill>
              <a:latin typeface="Calibri" pitchFamily="34" charset="0"/>
            </a:endParaRPr>
          </a:p>
        </p:txBody>
      </p:sp>
    </p:spTree>
    <p:extLst>
      <p:ext uri="{BB962C8B-B14F-4D97-AF65-F5344CB8AC3E}">
        <p14:creationId xmlns:p14="http://schemas.microsoft.com/office/powerpoint/2010/main" val="249576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1">
            <a:extLst>
              <a:ext uri="{FF2B5EF4-FFF2-40B4-BE49-F238E27FC236}">
                <a16:creationId xmlns:a16="http://schemas.microsoft.com/office/drawing/2014/main" xmlns="" id="{6F54D11D-AEEC-4FA1-981C-1C0895064CFC}"/>
              </a:ext>
            </a:extLst>
          </p:cNvPr>
          <p:cNvSpPr>
            <a:spLocks noGrp="1"/>
          </p:cNvSpPr>
          <p:nvPr>
            <p:ph type="title"/>
          </p:nvPr>
        </p:nvSpPr>
        <p:spPr/>
        <p:txBody>
          <a:bodyPr/>
          <a:lstStyle/>
          <a:p>
            <a:r>
              <a:rPr lang="en-US" altLang="en-US" dirty="0"/>
              <a:t>Functional Impairment Associated with</a:t>
            </a:r>
            <a:br>
              <a:rPr lang="en-US" altLang="en-US" dirty="0"/>
            </a:br>
            <a:r>
              <a:rPr lang="en-US" altLang="en-US" dirty="0"/>
              <a:t>High Medical Spending… </a:t>
            </a:r>
          </a:p>
        </p:txBody>
      </p:sp>
      <p:sp>
        <p:nvSpPr>
          <p:cNvPr id="8" name="Rectangle 7">
            <a:extLst>
              <a:ext uri="{FF2B5EF4-FFF2-40B4-BE49-F238E27FC236}">
                <a16:creationId xmlns:a16="http://schemas.microsoft.com/office/drawing/2014/main" xmlns="" id="{B3A71201-6F0C-4BC1-97C6-27D5113D8AF7}"/>
              </a:ext>
            </a:extLst>
          </p:cNvPr>
          <p:cNvSpPr/>
          <p:nvPr/>
        </p:nvSpPr>
        <p:spPr>
          <a:xfrm>
            <a:off x="380999" y="5731470"/>
            <a:ext cx="8187975" cy="461665"/>
          </a:xfrm>
          <a:prstGeom prst="rect">
            <a:avLst/>
          </a:prstGeom>
        </p:spPr>
        <p:txBody>
          <a:bodyPr/>
          <a:lstStyle/>
          <a:p>
            <a:pPr>
              <a:spcBef>
                <a:spcPct val="20000"/>
              </a:spcBef>
            </a:pPr>
            <a:r>
              <a:rPr lang="en-US" sz="1000" dirty="0">
                <a:solidFill>
                  <a:schemeClr val="accent1"/>
                </a:solidFill>
                <a:latin typeface="+mj-lt"/>
              </a:rPr>
              <a:t>Source: </a:t>
            </a:r>
            <a:r>
              <a:rPr lang="en-US" sz="1000" dirty="0">
                <a:solidFill>
                  <a:schemeClr val="accent1"/>
                </a:solidFill>
                <a:latin typeface="+mj-lt"/>
                <a:hlinkClick r:id="rId3">
                  <a:extLst>
                    <a:ext uri="{A12FA001-AC4F-418D-AE19-62706E023703}">
                      <ahyp:hlinkClr xmlns:ahyp="http://schemas.microsoft.com/office/drawing/2018/hyperlinkcolor" xmlns="" val="tx"/>
                    </a:ext>
                  </a:extLst>
                </a:hlinkClick>
              </a:rPr>
              <a:t>Anne Tumlinson Innovations </a:t>
            </a:r>
            <a:r>
              <a:rPr lang="en-US" sz="1000" dirty="0">
                <a:solidFill>
                  <a:schemeClr val="accent1"/>
                </a:solidFill>
                <a:latin typeface="+mj-lt"/>
              </a:rPr>
              <a:t>analysis of the 2015 Medicare Current Beneficiary Survey. Data is limited to fee-for-service Medicare beneficiaries living in the community and excludes long-stay nursing home residents. Functional impairment in this display is measured at the “moderate” level.</a:t>
            </a:r>
            <a:endParaRPr lang="en-US" sz="1000" kern="0" dirty="0">
              <a:solidFill>
                <a:schemeClr val="accent1"/>
              </a:solidFill>
              <a:latin typeface="+mj-lt"/>
            </a:endParaRPr>
          </a:p>
          <a:p>
            <a:pPr>
              <a:spcBef>
                <a:spcPct val="20000"/>
              </a:spcBef>
            </a:pPr>
            <a:endParaRPr lang="en-US" sz="1000" kern="0" dirty="0">
              <a:solidFill>
                <a:schemeClr val="accent1"/>
              </a:solidFill>
              <a:latin typeface="+mj-lt"/>
              <a:ea typeface="+mn-ea"/>
            </a:endParaRPr>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xmlns="" id="{F6A163FA-B257-423B-BD99-B58F736DB7DE}"/>
                  </a:ext>
                </a:extLst>
              </p14:cNvPr>
              <p14:cNvContentPartPr/>
              <p14:nvPr/>
            </p14:nvContentPartPr>
            <p14:xfrm>
              <a:off x="2402721" y="1777584"/>
              <a:ext cx="360" cy="360"/>
            </p14:xfrm>
          </p:contentPart>
        </mc:Choice>
        <mc:Fallback xmlns="">
          <p:pic>
            <p:nvPicPr>
              <p:cNvPr id="5" name="Ink 4">
                <a:extLst>
                  <a:ext uri="{FF2B5EF4-FFF2-40B4-BE49-F238E27FC236}">
                    <a16:creationId xmlns:a16="http://schemas.microsoft.com/office/drawing/2014/main" id="{F6A163FA-B257-423B-BD99-B58F736DB7DE}"/>
                  </a:ext>
                </a:extLst>
              </p:cNvPr>
              <p:cNvPicPr/>
              <p:nvPr/>
            </p:nvPicPr>
            <p:blipFill>
              <a:blip r:embed="rId5"/>
              <a:stretch>
                <a:fillRect/>
              </a:stretch>
            </p:blipFill>
            <p:spPr>
              <a:xfrm>
                <a:off x="2401281" y="1776144"/>
                <a:ext cx="3240" cy="3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xmlns="" id="{1D04F217-6AF4-43C8-9A03-0E582B50AEDC}"/>
                  </a:ext>
                </a:extLst>
              </p14:cNvPr>
              <p14:cNvContentPartPr/>
              <p14:nvPr/>
            </p14:nvContentPartPr>
            <p14:xfrm>
              <a:off x="2659401" y="2561304"/>
              <a:ext cx="360" cy="360"/>
            </p14:xfrm>
          </p:contentPart>
        </mc:Choice>
        <mc:Fallback xmlns="">
          <p:pic>
            <p:nvPicPr>
              <p:cNvPr id="9" name="Ink 8">
                <a:extLst>
                  <a:ext uri="{FF2B5EF4-FFF2-40B4-BE49-F238E27FC236}">
                    <a16:creationId xmlns:a16="http://schemas.microsoft.com/office/drawing/2014/main" id="{1D04F217-6AF4-43C8-9A03-0E582B50AEDC}"/>
                  </a:ext>
                </a:extLst>
              </p:cNvPr>
              <p:cNvPicPr/>
              <p:nvPr/>
            </p:nvPicPr>
            <p:blipFill>
              <a:blip r:embed="rId5"/>
              <a:stretch>
                <a:fillRect/>
              </a:stretch>
            </p:blipFill>
            <p:spPr>
              <a:xfrm>
                <a:off x="2657961" y="2559864"/>
                <a:ext cx="3240" cy="3240"/>
              </a:xfrm>
              <a:prstGeom prst="rect">
                <a:avLst/>
              </a:prstGeom>
            </p:spPr>
          </p:pic>
        </mc:Fallback>
      </mc:AlternateContent>
      <p:graphicFrame>
        <p:nvGraphicFramePr>
          <p:cNvPr id="15" name="Chart 14">
            <a:extLst>
              <a:ext uri="{FF2B5EF4-FFF2-40B4-BE49-F238E27FC236}">
                <a16:creationId xmlns:a16="http://schemas.microsoft.com/office/drawing/2014/main" xmlns="" id="{4D59B69F-4284-4662-98E4-B6C0C9173319}"/>
              </a:ext>
            </a:extLst>
          </p:cNvPr>
          <p:cNvGraphicFramePr/>
          <p:nvPr>
            <p:extLst>
              <p:ext uri="{D42A27DB-BD31-4B8C-83A1-F6EECF244321}">
                <p14:modId xmlns:p14="http://schemas.microsoft.com/office/powerpoint/2010/main" val="2235755243"/>
              </p:ext>
            </p:extLst>
          </p:nvPr>
        </p:nvGraphicFramePr>
        <p:xfrm>
          <a:off x="381000" y="1143000"/>
          <a:ext cx="8382000" cy="4521200"/>
        </p:xfrm>
        <a:graphic>
          <a:graphicData uri="http://schemas.openxmlformats.org/drawingml/2006/chart">
            <c:chart xmlns:c="http://schemas.openxmlformats.org/drawingml/2006/chart" xmlns:r="http://schemas.openxmlformats.org/officeDocument/2006/relationships" r:id="rId7"/>
          </a:graphicData>
        </a:graphic>
      </p:graphicFrame>
      <p:sp>
        <p:nvSpPr>
          <p:cNvPr id="16" name="TextBox 15">
            <a:extLst>
              <a:ext uri="{FF2B5EF4-FFF2-40B4-BE49-F238E27FC236}">
                <a16:creationId xmlns:a16="http://schemas.microsoft.com/office/drawing/2014/main" xmlns="" id="{2FFB3952-4489-4EF3-A045-7E0EB140D385}"/>
              </a:ext>
            </a:extLst>
          </p:cNvPr>
          <p:cNvSpPr txBox="1"/>
          <p:nvPr/>
        </p:nvSpPr>
        <p:spPr>
          <a:xfrm>
            <a:off x="2590800" y="3570874"/>
            <a:ext cx="5029200" cy="338554"/>
          </a:xfrm>
          <a:prstGeom prst="rect">
            <a:avLst/>
          </a:prstGeom>
          <a:noFill/>
        </p:spPr>
        <p:txBody>
          <a:bodyPr wrap="square" rtlCol="0">
            <a:spAutoFit/>
          </a:bodyPr>
          <a:lstStyle/>
          <a:p>
            <a:pPr algn="ctr"/>
            <a:r>
              <a:rPr lang="en-US" sz="1600" b="1" dirty="0">
                <a:solidFill>
                  <a:schemeClr val="accent4"/>
                </a:solidFill>
                <a:latin typeface="+mj-lt"/>
              </a:rPr>
              <a:t>$10,507 = Full Medicare FFS population  </a:t>
            </a:r>
          </a:p>
        </p:txBody>
      </p:sp>
    </p:spTree>
    <p:extLst>
      <p:ext uri="{BB962C8B-B14F-4D97-AF65-F5344CB8AC3E}">
        <p14:creationId xmlns:p14="http://schemas.microsoft.com/office/powerpoint/2010/main" val="1736964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xmlns="" id="{6C93B9D7-958B-4EF8-A87D-FA84AEDA6E19}"/>
              </a:ext>
            </a:extLst>
          </p:cNvPr>
          <p:cNvSpPr>
            <a:spLocks noGrp="1"/>
          </p:cNvSpPr>
          <p:nvPr>
            <p:ph type="title"/>
          </p:nvPr>
        </p:nvSpPr>
        <p:spPr>
          <a:xfrm>
            <a:off x="228600" y="76200"/>
            <a:ext cx="8915400" cy="914400"/>
          </a:xfrm>
        </p:spPr>
        <p:txBody>
          <a:bodyPr/>
          <a:lstStyle/>
          <a:p>
            <a:r>
              <a:rPr lang="en-US" altLang="en-US" dirty="0"/>
              <a:t>Particularly True for Those with 3+ Chronic Conditions </a:t>
            </a:r>
          </a:p>
        </p:txBody>
      </p:sp>
      <p:sp>
        <p:nvSpPr>
          <p:cNvPr id="34819" name="Content Placeholder 3">
            <a:extLst>
              <a:ext uri="{FF2B5EF4-FFF2-40B4-BE49-F238E27FC236}">
                <a16:creationId xmlns:a16="http://schemas.microsoft.com/office/drawing/2014/main" xmlns="" id="{8C3C316A-DB00-42AA-A9B6-1F17A6ACE91B}"/>
              </a:ext>
            </a:extLst>
          </p:cNvPr>
          <p:cNvSpPr txBox="1">
            <a:spLocks noChangeArrowheads="1"/>
          </p:cNvSpPr>
          <p:nvPr/>
        </p:nvSpPr>
        <p:spPr bwMode="auto">
          <a:xfrm>
            <a:off x="361950" y="1200150"/>
            <a:ext cx="8420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 bIns="9144"/>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i="1" dirty="0">
                <a:solidFill>
                  <a:srgbClr val="646464"/>
                </a:solidFill>
                <a:latin typeface="Calibri "/>
              </a:rPr>
              <a:t>Average Per Capita Medicare Spending, 2015</a:t>
            </a:r>
          </a:p>
        </p:txBody>
      </p:sp>
      <p:graphicFrame>
        <p:nvGraphicFramePr>
          <p:cNvPr id="34820" name="Chart 5">
            <a:extLst>
              <a:ext uri="{FF2B5EF4-FFF2-40B4-BE49-F238E27FC236}">
                <a16:creationId xmlns:a16="http://schemas.microsoft.com/office/drawing/2014/main" xmlns="" id="{116D536E-C9DA-4B1F-8AB0-BF0D082A6DAC}"/>
              </a:ext>
            </a:extLst>
          </p:cNvPr>
          <p:cNvGraphicFramePr>
            <a:graphicFrameLocks/>
          </p:cNvGraphicFramePr>
          <p:nvPr/>
        </p:nvGraphicFramePr>
        <p:xfrm>
          <a:off x="406400" y="1911350"/>
          <a:ext cx="8253413" cy="3930650"/>
        </p:xfrm>
        <a:graphic>
          <a:graphicData uri="http://schemas.openxmlformats.org/presentationml/2006/ole">
            <mc:AlternateContent xmlns:mc="http://schemas.openxmlformats.org/markup-compatibility/2006">
              <mc:Choice xmlns:v="urn:schemas-microsoft-com:vml" Requires="v">
                <p:oleObj spid="_x0000_s1035" name="Chart" r:id="rId4" imgW="8260796" imgH="3938357" progId="Excel.Chart.8">
                  <p:embed/>
                </p:oleObj>
              </mc:Choice>
              <mc:Fallback>
                <p:oleObj name="Chart" r:id="rId4" imgW="8260796" imgH="3938357" progId="Excel.Chart.8">
                  <p:embed/>
                  <p:pic>
                    <p:nvPicPr>
                      <p:cNvPr id="34820" name="Chart 5">
                        <a:extLst>
                          <a:ext uri="{FF2B5EF4-FFF2-40B4-BE49-F238E27FC236}">
                            <a16:creationId xmlns:a16="http://schemas.microsoft.com/office/drawing/2014/main" xmlns="" id="{116D536E-C9DA-4B1F-8AB0-BF0D082A6DA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911350"/>
                        <a:ext cx="8253413"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a:extLst>
              <a:ext uri="{FF2B5EF4-FFF2-40B4-BE49-F238E27FC236}">
                <a16:creationId xmlns:a16="http://schemas.microsoft.com/office/drawing/2014/main" xmlns="" id="{A000E75B-F8FB-4D1C-8667-88AB85F71A07}"/>
              </a:ext>
            </a:extLst>
          </p:cNvPr>
          <p:cNvSpPr/>
          <p:nvPr/>
        </p:nvSpPr>
        <p:spPr>
          <a:xfrm>
            <a:off x="336550" y="5715000"/>
            <a:ext cx="8248650" cy="400110"/>
          </a:xfrm>
          <a:prstGeom prst="rect">
            <a:avLst/>
          </a:prstGeom>
          <a:noFill/>
        </p:spPr>
        <p:txBody>
          <a:bodyPr wrap="square">
            <a:spAutoFit/>
          </a:bodyPr>
          <a:lstStyle/>
          <a:p>
            <a:pPr eaLnBrk="1" hangingPunct="1">
              <a:defRPr/>
            </a:pPr>
            <a:r>
              <a:rPr lang="en-US" sz="1000" dirty="0">
                <a:solidFill>
                  <a:schemeClr val="accent1"/>
                </a:solidFill>
                <a:latin typeface="+mj-lt"/>
              </a:rPr>
              <a:t>Source: </a:t>
            </a:r>
            <a:r>
              <a:rPr lang="en-US" sz="1000" dirty="0">
                <a:solidFill>
                  <a:schemeClr val="accent1"/>
                </a:solidFill>
                <a:latin typeface="+mj-lt"/>
                <a:hlinkClick r:id="rId6">
                  <a:extLst>
                    <a:ext uri="{A12FA001-AC4F-418D-AE19-62706E023703}">
                      <ahyp:hlinkClr xmlns:ahyp="http://schemas.microsoft.com/office/drawing/2018/hyperlinkcolor" xmlns="" val="tx"/>
                    </a:ext>
                  </a:extLst>
                </a:hlinkClick>
              </a:rPr>
              <a:t>Anne Tumlinson Innovations </a:t>
            </a:r>
            <a:r>
              <a:rPr lang="en-US" sz="1000" dirty="0">
                <a:solidFill>
                  <a:schemeClr val="accent1"/>
                </a:solidFill>
                <a:latin typeface="+mj-lt"/>
              </a:rPr>
              <a:t>analysis of the 2015 Medicare Current Beneficiary Survey linked to Claims. Data is limited to fee-for-service Medicare beneficiaries living in the community; excludes long-stay nursing home residents. Functional impairment in this display is measured at the “moderate” level.</a:t>
            </a:r>
            <a:endParaRPr lang="en-US" sz="1000" kern="0" dirty="0">
              <a:solidFill>
                <a:schemeClr val="accent1"/>
              </a:solidFill>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xmlns="" id="{2E38CE4B-A4C0-48F5-8727-001EA5846B02}"/>
              </a:ext>
            </a:extLst>
          </p:cNvPr>
          <p:cNvSpPr>
            <a:spLocks noGrp="1"/>
          </p:cNvSpPr>
          <p:nvPr>
            <p:ph type="title"/>
          </p:nvPr>
        </p:nvSpPr>
        <p:spPr>
          <a:xfrm>
            <a:off x="228600" y="76200"/>
            <a:ext cx="8839200" cy="914400"/>
          </a:xfrm>
        </p:spPr>
        <p:txBody>
          <a:bodyPr/>
          <a:lstStyle/>
          <a:p>
            <a:r>
              <a:rPr lang="en-US" altLang="en-US" dirty="0"/>
              <a:t>Older Adults with Complex Care Needs in</a:t>
            </a:r>
            <a:br>
              <a:rPr lang="en-US" altLang="en-US" dirty="0"/>
            </a:br>
            <a:r>
              <a:rPr lang="en-US" altLang="en-US" dirty="0"/>
              <a:t>All Medicare Products</a:t>
            </a:r>
          </a:p>
        </p:txBody>
      </p:sp>
      <p:graphicFrame>
        <p:nvGraphicFramePr>
          <p:cNvPr id="14" name="Table 13">
            <a:extLst>
              <a:ext uri="{FF2B5EF4-FFF2-40B4-BE49-F238E27FC236}">
                <a16:creationId xmlns:a16="http://schemas.microsoft.com/office/drawing/2014/main" xmlns="" id="{5B0B72E7-BFB9-4AB8-96D9-E5AA7C44FA71}"/>
              </a:ext>
            </a:extLst>
          </p:cNvPr>
          <p:cNvGraphicFramePr>
            <a:graphicFrameLocks noGrp="1"/>
          </p:cNvGraphicFramePr>
          <p:nvPr>
            <p:extLst>
              <p:ext uri="{D42A27DB-BD31-4B8C-83A1-F6EECF244321}">
                <p14:modId xmlns:p14="http://schemas.microsoft.com/office/powerpoint/2010/main" val="1451040387"/>
              </p:ext>
            </p:extLst>
          </p:nvPr>
        </p:nvGraphicFramePr>
        <p:xfrm>
          <a:off x="658813" y="1622425"/>
          <a:ext cx="7826375" cy="3330575"/>
        </p:xfrm>
        <a:graphic>
          <a:graphicData uri="http://schemas.openxmlformats.org/drawingml/2006/table">
            <a:tbl>
              <a:tblPr firstRow="1" bandRow="1"/>
              <a:tblGrid>
                <a:gridCol w="2911582">
                  <a:extLst>
                    <a:ext uri="{9D8B030D-6E8A-4147-A177-3AD203B41FA5}">
                      <a16:colId xmlns:a16="http://schemas.microsoft.com/office/drawing/2014/main" xmlns="" val="1696771649"/>
                    </a:ext>
                  </a:extLst>
                </a:gridCol>
                <a:gridCol w="2531331">
                  <a:extLst>
                    <a:ext uri="{9D8B030D-6E8A-4147-A177-3AD203B41FA5}">
                      <a16:colId xmlns:a16="http://schemas.microsoft.com/office/drawing/2014/main" xmlns="" val="3107496362"/>
                    </a:ext>
                  </a:extLst>
                </a:gridCol>
                <a:gridCol w="2383462">
                  <a:extLst>
                    <a:ext uri="{9D8B030D-6E8A-4147-A177-3AD203B41FA5}">
                      <a16:colId xmlns:a16="http://schemas.microsoft.com/office/drawing/2014/main" xmlns="" val="3207838233"/>
                    </a:ext>
                  </a:extLst>
                </a:gridCol>
              </a:tblGrid>
              <a:tr h="620945">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endParaRPr lang="en-US" sz="1600" dirty="0">
                        <a:latin typeface="+mj-lt"/>
                      </a:endParaRPr>
                    </a:p>
                  </a:txBody>
                  <a:tcPr marL="91424" marR="91424" marT="45727" marB="45727">
                    <a:lnL w="12700" cap="flat" cmpd="sng" algn="ctr">
                      <a:noFill/>
                      <a:prstDash val="dot"/>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a:ea typeface="+mn-ea"/>
                          <a:cs typeface="+mn-cs"/>
                        </a:rPr>
                        <a:t>Fee-For-Service</a:t>
                      </a:r>
                    </a:p>
                  </a:txBody>
                  <a:tcPr marL="91424" marR="91424" marT="45727" marB="45727"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1600" dirty="0">
                          <a:solidFill>
                            <a:srgbClr val="FFFFFF"/>
                          </a:solidFill>
                          <a:latin typeface="+mj-lt"/>
                        </a:rPr>
                        <a:t>Medicare Advantage</a:t>
                      </a:r>
                    </a:p>
                  </a:txBody>
                  <a:tcPr marL="91424" marR="91424" marT="45727" marB="45727" anchor="ctr">
                    <a:lnL w="12700" cap="flat" cmpd="sng" algn="ctr">
                      <a:solidFill>
                        <a:sysClr val="window" lastClr="FFFFFF"/>
                      </a:solidFill>
                      <a:prstDash val="solid"/>
                      <a:round/>
                      <a:headEnd type="none" w="med" len="med"/>
                      <a:tailEnd type="none" w="med" len="med"/>
                    </a:lnL>
                    <a:lnR w="12700" cap="flat" cmpd="sng" algn="ctr">
                      <a:noFill/>
                      <a:prstDash val="dot"/>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1400461082"/>
                  </a:ext>
                </a:extLst>
              </a:tr>
              <a:tr h="733870">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r"/>
                      <a:r>
                        <a:rPr lang="en-US" sz="1600" dirty="0">
                          <a:solidFill>
                            <a:schemeClr val="accent6"/>
                          </a:solidFill>
                          <a:latin typeface="+mj-lt"/>
                        </a:rPr>
                        <a:t>75+ years</a:t>
                      </a:r>
                      <a:r>
                        <a:rPr lang="en-US" sz="1600" baseline="30000" dirty="0">
                          <a:solidFill>
                            <a:schemeClr val="accent6"/>
                          </a:solidFill>
                          <a:latin typeface="+mj-lt"/>
                        </a:rPr>
                        <a:t>1</a:t>
                      </a:r>
                      <a:r>
                        <a:rPr lang="en-US" sz="1600" dirty="0">
                          <a:solidFill>
                            <a:schemeClr val="accent6"/>
                          </a:solidFill>
                          <a:latin typeface="+mj-lt"/>
                        </a:rPr>
                        <a:t> </a:t>
                      </a:r>
                    </a:p>
                  </a:txBody>
                  <a:tcPr marL="91424" marR="91424" marT="45727" marB="45727" anchor="ctr">
                    <a:lnL w="12700" cap="flat" cmpd="sng" algn="ctr">
                      <a:noFill/>
                      <a:prstDash val="dot"/>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chemeClr val="accent1"/>
                      </a:solidFill>
                      <a:prstDash val="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1600" dirty="0">
                          <a:solidFill>
                            <a:srgbClr val="000000"/>
                          </a:solidFill>
                          <a:latin typeface="+mj-lt"/>
                        </a:rPr>
                        <a:t>34.5%</a:t>
                      </a:r>
                    </a:p>
                  </a:txBody>
                  <a:tcPr marL="91424" marR="91424" marT="45727" marB="45727"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chemeClr val="accent1"/>
                      </a:solidFill>
                      <a:prstDash val="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1600" dirty="0">
                          <a:solidFill>
                            <a:srgbClr val="000000"/>
                          </a:solidFill>
                          <a:latin typeface="+mj-lt"/>
                        </a:rPr>
                        <a:t>38.2%</a:t>
                      </a:r>
                    </a:p>
                  </a:txBody>
                  <a:tcPr marL="91424" marR="91424" marT="45727" marB="45727" anchor="ctr">
                    <a:lnL w="12700" cmpd="sng">
                      <a:solidFill>
                        <a:sysClr val="window" lastClr="FFFFFF"/>
                      </a:solidFill>
                    </a:lnL>
                    <a:lnR w="12700" cap="flat" cmpd="sng" algn="ctr">
                      <a:noFill/>
                      <a:prstDash val="dot"/>
                      <a:round/>
                      <a:headEnd type="none" w="med" len="med"/>
                      <a:tailEnd type="none" w="med" len="med"/>
                    </a:lnR>
                    <a:lnT w="12700" cmpd="sng">
                      <a:solidFill>
                        <a:sysClr val="window" lastClr="FFFFFF"/>
                      </a:solidFill>
                    </a:lnT>
                    <a:lnB w="12700" cap="flat" cmpd="sng" algn="ctr">
                      <a:solidFill>
                        <a:schemeClr val="accent1"/>
                      </a:solidFill>
                      <a:prstDash val="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337332071"/>
                  </a:ext>
                </a:extLst>
              </a:tr>
              <a:tr h="733870">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r"/>
                      <a:r>
                        <a:rPr lang="en-US" sz="1600" b="0" dirty="0">
                          <a:solidFill>
                            <a:schemeClr val="accent6"/>
                          </a:solidFill>
                          <a:latin typeface="+mj-lt"/>
                        </a:rPr>
                        <a:t>Moderate – Severe Functional Impairment</a:t>
                      </a:r>
                      <a:r>
                        <a:rPr lang="en-US" sz="1600" baseline="30000" dirty="0">
                          <a:solidFill>
                            <a:schemeClr val="accent6"/>
                          </a:solidFill>
                          <a:latin typeface="+mj-lt"/>
                        </a:rPr>
                        <a:t>2</a:t>
                      </a:r>
                      <a:r>
                        <a:rPr lang="en-US" sz="1600" dirty="0">
                          <a:solidFill>
                            <a:schemeClr val="accent6"/>
                          </a:solidFill>
                          <a:latin typeface="+mj-lt"/>
                        </a:rPr>
                        <a:t> </a:t>
                      </a:r>
                      <a:endParaRPr lang="en-US" sz="1600" b="0" dirty="0">
                        <a:solidFill>
                          <a:schemeClr val="accent6"/>
                        </a:solidFill>
                        <a:latin typeface="+mj-lt"/>
                      </a:endParaRPr>
                    </a:p>
                  </a:txBody>
                  <a:tcPr marL="91424" marR="91424" marT="45727" marB="45727" anchor="ctr">
                    <a:lnL w="12700" cap="flat" cmpd="sng" algn="ctr">
                      <a:noFill/>
                      <a:prstDash val="dot"/>
                      <a:round/>
                      <a:headEnd type="none" w="med" len="med"/>
                      <a:tailEnd type="none" w="med" len="med"/>
                    </a:lnL>
                    <a:lnR w="12700" cmpd="sng">
                      <a:solidFill>
                        <a:sysClr val="window" lastClr="FFFFFF"/>
                      </a:solidFill>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1600" dirty="0">
                          <a:solidFill>
                            <a:srgbClr val="000000"/>
                          </a:solidFill>
                          <a:latin typeface="+mj-lt"/>
                        </a:rPr>
                        <a:t>12%</a:t>
                      </a:r>
                    </a:p>
                  </a:txBody>
                  <a:tcPr marL="91424" marR="91424" marT="45727" marB="45727" anchor="ctr">
                    <a:lnL w="12700" cmpd="sng">
                      <a:solidFill>
                        <a:sysClr val="window" lastClr="FFFFFF"/>
                      </a:solidFill>
                    </a:lnL>
                    <a:lnR w="12700" cmpd="sng">
                      <a:solidFill>
                        <a:sysClr val="window" lastClr="FFFFFF"/>
                      </a:solidFill>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1600" dirty="0">
                          <a:solidFill>
                            <a:srgbClr val="000000"/>
                          </a:solidFill>
                          <a:latin typeface="+mj-lt"/>
                        </a:rPr>
                        <a:t>12%</a:t>
                      </a:r>
                    </a:p>
                  </a:txBody>
                  <a:tcPr marL="91424" marR="91424" marT="45727" marB="45727" anchor="ctr">
                    <a:lnL w="12700" cmpd="sng">
                      <a:solidFill>
                        <a:sysClr val="window" lastClr="FFFFFF"/>
                      </a:solidFill>
                    </a:lnL>
                    <a:lnR w="12700" cap="flat" cmpd="sng" algn="ctr">
                      <a:noFill/>
                      <a:prstDash val="dot"/>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4257344636"/>
                  </a:ext>
                </a:extLst>
              </a:tr>
              <a:tr h="620945">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r"/>
                      <a:r>
                        <a:rPr lang="en-US" sz="1600" b="0" dirty="0">
                          <a:solidFill>
                            <a:schemeClr val="accent6"/>
                          </a:solidFill>
                          <a:latin typeface="+mj-lt"/>
                        </a:rPr>
                        <a:t>Cognitive Impairment</a:t>
                      </a:r>
                    </a:p>
                  </a:txBody>
                  <a:tcPr marL="91424" marR="91424" marT="45727" marB="45727" anchor="ctr">
                    <a:lnL w="12700" cap="flat" cmpd="sng" algn="ctr">
                      <a:noFill/>
                      <a:prstDash val="dot"/>
                      <a:round/>
                      <a:headEnd type="none" w="med" len="med"/>
                      <a:tailEnd type="none" w="med" len="med"/>
                    </a:lnL>
                    <a:lnR w="12700" cmpd="sng">
                      <a:solidFill>
                        <a:sysClr val="window" lastClr="FFFFFF"/>
                      </a:solidFill>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1600" dirty="0">
                          <a:solidFill>
                            <a:srgbClr val="000000"/>
                          </a:solidFill>
                          <a:latin typeface="+mj-lt"/>
                        </a:rPr>
                        <a:t>7%</a:t>
                      </a:r>
                    </a:p>
                  </a:txBody>
                  <a:tcPr marL="91424" marR="91424" marT="45727" marB="45727" anchor="ctr">
                    <a:lnL w="12700" cmpd="sng">
                      <a:solidFill>
                        <a:sysClr val="window" lastClr="FFFFFF"/>
                      </a:solidFill>
                    </a:lnL>
                    <a:lnR w="12700" cmpd="sng">
                      <a:solidFill>
                        <a:sysClr val="window" lastClr="FFFFFF"/>
                      </a:solidFill>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1600" dirty="0">
                          <a:solidFill>
                            <a:srgbClr val="000000"/>
                          </a:solidFill>
                          <a:latin typeface="+mj-lt"/>
                        </a:rPr>
                        <a:t>7%</a:t>
                      </a:r>
                    </a:p>
                  </a:txBody>
                  <a:tcPr marL="91424" marR="91424" marT="45727" marB="45727" anchor="ctr">
                    <a:lnL w="12700" cmpd="sng">
                      <a:solidFill>
                        <a:sysClr val="window" lastClr="FFFFFF"/>
                      </a:solidFill>
                    </a:lnL>
                    <a:lnR w="12700" cap="flat" cmpd="sng" algn="ctr">
                      <a:noFill/>
                      <a:prstDash val="dot"/>
                      <a:round/>
                      <a:headEnd type="none" w="med" len="med"/>
                      <a:tailEnd type="none" w="med" len="med"/>
                    </a:lnR>
                    <a:lnT w="12700" cap="flat" cmpd="sng" algn="ctr">
                      <a:solidFill>
                        <a:schemeClr val="accent1"/>
                      </a:solidFill>
                      <a:prstDash val="dot"/>
                      <a:round/>
                      <a:headEnd type="none" w="med" len="med"/>
                      <a:tailEnd type="none" w="med" len="med"/>
                    </a:lnT>
                    <a:lnB w="12700" cap="flat" cmpd="sng" algn="ctr">
                      <a:solidFill>
                        <a:schemeClr val="accent1"/>
                      </a:solidFill>
                      <a:prstDash val="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2740591688"/>
                  </a:ext>
                </a:extLst>
              </a:tr>
              <a:tr h="620945">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r"/>
                      <a:r>
                        <a:rPr lang="en-US" sz="1600" b="0" dirty="0">
                          <a:solidFill>
                            <a:schemeClr val="accent6"/>
                          </a:solidFill>
                          <a:latin typeface="+mj-lt"/>
                        </a:rPr>
                        <a:t>Diagnosed with 3+ Chronic Conditions</a:t>
                      </a:r>
                    </a:p>
                  </a:txBody>
                  <a:tcPr marL="91424" marR="91424" marT="45727" marB="45727" anchor="ctr">
                    <a:lnL w="12700" cap="flat" cmpd="sng" algn="ctr">
                      <a:noFill/>
                      <a:prstDash val="dot"/>
                      <a:round/>
                      <a:headEnd type="none" w="med" len="med"/>
                      <a:tailEnd type="none" w="med" len="med"/>
                    </a:lnL>
                    <a:lnR w="12700" cmpd="sng">
                      <a:solidFill>
                        <a:sysClr val="window" lastClr="FFFFFF"/>
                      </a:solidFill>
                    </a:lnR>
                    <a:lnT w="12700" cap="flat" cmpd="sng" algn="ctr">
                      <a:solidFill>
                        <a:schemeClr val="accent1"/>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1600" dirty="0">
                          <a:solidFill>
                            <a:srgbClr val="000000"/>
                          </a:solidFill>
                          <a:latin typeface="+mj-lt"/>
                        </a:rPr>
                        <a:t>45%</a:t>
                      </a:r>
                    </a:p>
                  </a:txBody>
                  <a:tcPr marL="91424" marR="91424" marT="45727" marB="45727" anchor="ctr">
                    <a:lnL w="12700" cmpd="sng">
                      <a:solidFill>
                        <a:sysClr val="window" lastClr="FFFFFF"/>
                      </a:solidFill>
                    </a:lnL>
                    <a:lnR w="12700" cmpd="sng">
                      <a:solidFill>
                        <a:sysClr val="window" lastClr="FFFFFF"/>
                      </a:solidFill>
                    </a:lnR>
                    <a:lnT w="12700" cap="flat" cmpd="sng" algn="ctr">
                      <a:solidFill>
                        <a:schemeClr val="accent1"/>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latin typeface="Tahoma"/>
                        </a:defRPr>
                      </a:lvl1pPr>
                      <a:lvl2pPr marL="457200" algn="l" defTabSz="914400" rtl="0" eaLnBrk="1" latinLnBrk="0" hangingPunct="1">
                        <a:defRPr sz="1800" kern="1200">
                          <a:solidFill>
                            <a:schemeClr val="dk1"/>
                          </a:solidFill>
                          <a:latin typeface="Tahoma"/>
                        </a:defRPr>
                      </a:lvl2pPr>
                      <a:lvl3pPr marL="914400" algn="l" defTabSz="914400" rtl="0" eaLnBrk="1" latinLnBrk="0" hangingPunct="1">
                        <a:defRPr sz="1800" kern="1200">
                          <a:solidFill>
                            <a:schemeClr val="dk1"/>
                          </a:solidFill>
                          <a:latin typeface="Tahoma"/>
                        </a:defRPr>
                      </a:lvl3pPr>
                      <a:lvl4pPr marL="1371600" algn="l" defTabSz="914400" rtl="0" eaLnBrk="1" latinLnBrk="0" hangingPunct="1">
                        <a:defRPr sz="1800" kern="1200">
                          <a:solidFill>
                            <a:schemeClr val="dk1"/>
                          </a:solidFill>
                          <a:latin typeface="Tahoma"/>
                        </a:defRPr>
                      </a:lvl4pPr>
                      <a:lvl5pPr marL="1828800" algn="l" defTabSz="914400" rtl="0" eaLnBrk="1" latinLnBrk="0" hangingPunct="1">
                        <a:defRPr sz="1800" kern="1200">
                          <a:solidFill>
                            <a:schemeClr val="dk1"/>
                          </a:solidFill>
                          <a:latin typeface="Tahoma"/>
                        </a:defRPr>
                      </a:lvl5pPr>
                      <a:lvl6pPr marL="2286000" algn="l" defTabSz="914400" rtl="0" eaLnBrk="1" latinLnBrk="0" hangingPunct="1">
                        <a:defRPr sz="1800" kern="1200">
                          <a:solidFill>
                            <a:schemeClr val="dk1"/>
                          </a:solidFill>
                          <a:latin typeface="Tahoma"/>
                        </a:defRPr>
                      </a:lvl6pPr>
                      <a:lvl7pPr marL="2743200" algn="l" defTabSz="914400" rtl="0" eaLnBrk="1" latinLnBrk="0" hangingPunct="1">
                        <a:defRPr sz="1800" kern="1200">
                          <a:solidFill>
                            <a:schemeClr val="dk1"/>
                          </a:solidFill>
                          <a:latin typeface="Tahoma"/>
                        </a:defRPr>
                      </a:lvl7pPr>
                      <a:lvl8pPr marL="3200400" algn="l" defTabSz="914400" rtl="0" eaLnBrk="1" latinLnBrk="0" hangingPunct="1">
                        <a:defRPr sz="1800" kern="1200">
                          <a:solidFill>
                            <a:schemeClr val="dk1"/>
                          </a:solidFill>
                          <a:latin typeface="Tahoma"/>
                        </a:defRPr>
                      </a:lvl8pPr>
                      <a:lvl9pPr marL="3657600" algn="l" defTabSz="914400" rtl="0" eaLnBrk="1" latinLnBrk="0" hangingPunct="1">
                        <a:defRPr sz="1800" kern="1200">
                          <a:solidFill>
                            <a:schemeClr val="dk1"/>
                          </a:solidFill>
                          <a:latin typeface="Tahoma"/>
                        </a:defRPr>
                      </a:lvl9pPr>
                    </a:lstStyle>
                    <a:p>
                      <a:pPr algn="ctr"/>
                      <a:r>
                        <a:rPr lang="en-US" sz="1600" dirty="0">
                          <a:solidFill>
                            <a:srgbClr val="000000"/>
                          </a:solidFill>
                          <a:latin typeface="+mj-lt"/>
                        </a:rPr>
                        <a:t>47%</a:t>
                      </a:r>
                    </a:p>
                  </a:txBody>
                  <a:tcPr marL="91424" marR="91424" marT="45727" marB="45727" anchor="ctr">
                    <a:lnL w="12700" cmpd="sng">
                      <a:solidFill>
                        <a:sysClr val="window" lastClr="FFFFFF"/>
                      </a:solidFill>
                    </a:lnL>
                    <a:lnR w="12700" cap="flat" cmpd="sng" algn="ctr">
                      <a:noFill/>
                      <a:prstDash val="dot"/>
                      <a:round/>
                      <a:headEnd type="none" w="med" len="med"/>
                      <a:tailEnd type="none" w="med" len="med"/>
                    </a:lnR>
                    <a:lnT w="12700" cap="flat" cmpd="sng" algn="ctr">
                      <a:solidFill>
                        <a:schemeClr val="accent1"/>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552162245"/>
                  </a:ext>
                </a:extLst>
              </a:tr>
            </a:tbl>
          </a:graphicData>
        </a:graphic>
      </p:graphicFrame>
      <p:sp>
        <p:nvSpPr>
          <p:cNvPr id="15" name="TextBox 14">
            <a:extLst>
              <a:ext uri="{FF2B5EF4-FFF2-40B4-BE49-F238E27FC236}">
                <a16:creationId xmlns:a16="http://schemas.microsoft.com/office/drawing/2014/main" xmlns="" id="{88114B81-4679-4E62-A9A2-2F045F6B6C28}"/>
              </a:ext>
            </a:extLst>
          </p:cNvPr>
          <p:cNvSpPr txBox="1"/>
          <p:nvPr/>
        </p:nvSpPr>
        <p:spPr>
          <a:xfrm>
            <a:off x="304799" y="5833646"/>
            <a:ext cx="8158163" cy="338554"/>
          </a:xfrm>
          <a:prstGeom prst="rect">
            <a:avLst/>
          </a:prstGeom>
          <a:noFill/>
        </p:spPr>
        <p:txBody>
          <a:bodyPr wrap="square">
            <a:spAutoFit/>
          </a:bodyPr>
          <a:lstStyle/>
          <a:p>
            <a:pPr defTabSz="457149" eaLnBrk="1" fontAlgn="auto" hangingPunct="1">
              <a:spcBef>
                <a:spcPts val="0"/>
              </a:spcBef>
              <a:spcAft>
                <a:spcPts val="0"/>
              </a:spcAft>
              <a:defRPr/>
            </a:pPr>
            <a:r>
              <a:rPr lang="en-US" sz="800" dirty="0">
                <a:solidFill>
                  <a:srgbClr val="343434"/>
                </a:solidFill>
                <a:latin typeface="+mj-lt"/>
                <a:ea typeface="+mn-ea"/>
              </a:rPr>
              <a:t>Note: Data excludes nursing home residents. Source:  1. America’s Health Insurance Plans. Medicare Advantage Demographics Report, 2015. June 2018. Accessed at: </a:t>
            </a:r>
            <a:r>
              <a:rPr lang="en-US" sz="800" dirty="0">
                <a:solidFill>
                  <a:srgbClr val="343434"/>
                </a:solidFill>
                <a:latin typeface="+mj-lt"/>
                <a:ea typeface="+mn-ea"/>
                <a:hlinkClick r:id="rId3"/>
              </a:rPr>
              <a:t>https://www.ahip.org/wp-content/uploads/2018/06/MADemographics_IssueBrief.pdf</a:t>
            </a:r>
            <a:r>
              <a:rPr lang="en-US" sz="800" dirty="0">
                <a:solidFill>
                  <a:srgbClr val="343434"/>
                </a:solidFill>
                <a:latin typeface="+mj-lt"/>
                <a:ea typeface="+mn-ea"/>
              </a:rPr>
              <a:t>. 2. ATI. 2015 MCBS linked to claims. </a:t>
            </a:r>
          </a:p>
        </p:txBody>
      </p:sp>
      <p:sp>
        <p:nvSpPr>
          <p:cNvPr id="16" name="TextBox 15">
            <a:extLst>
              <a:ext uri="{FF2B5EF4-FFF2-40B4-BE49-F238E27FC236}">
                <a16:creationId xmlns:a16="http://schemas.microsoft.com/office/drawing/2014/main" xmlns="" id="{36146AC1-99F8-4573-8A5E-E6DC365C2FB2}"/>
              </a:ext>
            </a:extLst>
          </p:cNvPr>
          <p:cNvSpPr txBox="1"/>
          <p:nvPr/>
        </p:nvSpPr>
        <p:spPr>
          <a:xfrm>
            <a:off x="681038" y="5033963"/>
            <a:ext cx="7781925" cy="647700"/>
          </a:xfrm>
          <a:prstGeom prst="rect">
            <a:avLst/>
          </a:prstGeom>
          <a:noFill/>
        </p:spPr>
        <p:txBody>
          <a:bodyPr>
            <a:spAutoFit/>
          </a:bodyPr>
          <a:lstStyle/>
          <a:p>
            <a:pPr marL="285750" indent="-285750" defTabSz="457149" eaLnBrk="1" fontAlgn="auto" hangingPunct="1">
              <a:spcBef>
                <a:spcPts val="0"/>
              </a:spcBef>
              <a:spcAft>
                <a:spcPts val="0"/>
              </a:spcAft>
              <a:buFont typeface="Wingdings" panose="05000000000000000000" pitchFamily="2" charset="2"/>
              <a:buChar char="§"/>
              <a:defRPr/>
            </a:pPr>
            <a:r>
              <a:rPr lang="en-US" sz="1200" dirty="0">
                <a:latin typeface="+mj-lt"/>
                <a:ea typeface="+mn-ea"/>
              </a:rPr>
              <a:t>Functional Impairment (FI) refers to the need for non-medical supports and services that help with basic activities of daily living (ADLs) like bathing, dressing, eating. It is highly associated with being over age 80 and having multiple chronic conditions</a:t>
            </a:r>
          </a:p>
        </p:txBody>
      </p:sp>
      <p:sp>
        <p:nvSpPr>
          <p:cNvPr id="17" name="Rectangle 16">
            <a:extLst>
              <a:ext uri="{FF2B5EF4-FFF2-40B4-BE49-F238E27FC236}">
                <a16:creationId xmlns:a16="http://schemas.microsoft.com/office/drawing/2014/main" xmlns="" id="{5CD86CA5-F112-4B61-BC39-FEF61AF8FC53}"/>
              </a:ext>
            </a:extLst>
          </p:cNvPr>
          <p:cNvSpPr/>
          <p:nvPr/>
        </p:nvSpPr>
        <p:spPr>
          <a:xfrm>
            <a:off x="533400" y="1160463"/>
            <a:ext cx="8229599" cy="363537"/>
          </a:xfrm>
          <a:prstGeom prst="rect">
            <a:avLst/>
          </a:prstGeom>
        </p:spPr>
        <p:txBody>
          <a:bodyPr tIns="9144" bIns="9144"/>
          <a:lstStyle/>
          <a:p>
            <a:pPr eaLnBrk="1" hangingPunct="1">
              <a:defRPr/>
            </a:pPr>
            <a:r>
              <a:rPr lang="en-US" b="1" i="1" dirty="0">
                <a:solidFill>
                  <a:srgbClr val="646464"/>
                </a:solidFill>
                <a:latin typeface="Calibri "/>
                <a:ea typeface="+mn-ea"/>
              </a:rPr>
              <a:t>Percentage of Medicare Beneficiaries with Complex Care Needs (2015)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xmlns="" id="{6C93B9D7-958B-4EF8-A87D-FA84AEDA6E19}"/>
              </a:ext>
            </a:extLst>
          </p:cNvPr>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b="1" dirty="0"/>
              <a:t>Most Medicare Beneficiaries with Functional Impairment </a:t>
            </a:r>
            <a:r>
              <a:rPr lang="en-US" altLang="en-US" b="1" i="1" dirty="0"/>
              <a:t>Are Not </a:t>
            </a:r>
            <a:r>
              <a:rPr lang="en-US" altLang="en-US" b="1" dirty="0"/>
              <a:t>On Medicaid</a:t>
            </a:r>
          </a:p>
        </p:txBody>
      </p:sp>
      <p:sp>
        <p:nvSpPr>
          <p:cNvPr id="8" name="Rectangle 7">
            <a:extLst>
              <a:ext uri="{FF2B5EF4-FFF2-40B4-BE49-F238E27FC236}">
                <a16:creationId xmlns:a16="http://schemas.microsoft.com/office/drawing/2014/main" xmlns="" id="{AFD70E1A-8A17-421A-A221-A42F4B6BAE6C}"/>
              </a:ext>
            </a:extLst>
          </p:cNvPr>
          <p:cNvSpPr/>
          <p:nvPr/>
        </p:nvSpPr>
        <p:spPr>
          <a:xfrm>
            <a:off x="294943" y="5791200"/>
            <a:ext cx="8079900" cy="461665"/>
          </a:xfrm>
          <a:prstGeom prst="rect">
            <a:avLst/>
          </a:prstGeom>
        </p:spPr>
        <p:txBody>
          <a:bodyPr/>
          <a:lstStyle/>
          <a:p>
            <a:pPr>
              <a:spcBef>
                <a:spcPct val="20000"/>
              </a:spcBef>
            </a:pPr>
            <a:r>
              <a:rPr lang="en-US" sz="1000" kern="0" dirty="0">
                <a:solidFill>
                  <a:schemeClr val="accent1"/>
                </a:solidFill>
                <a:latin typeface="+mj-lt"/>
                <a:ea typeface="+mn-ea"/>
              </a:rPr>
              <a:t>Source: </a:t>
            </a:r>
            <a:r>
              <a:rPr lang="en-US" sz="1000" kern="0" dirty="0">
                <a:solidFill>
                  <a:schemeClr val="accent1"/>
                </a:solidFill>
                <a:latin typeface="+mj-lt"/>
                <a:hlinkClick r:id="rId3">
                  <a:extLst>
                    <a:ext uri="{A12FA001-AC4F-418D-AE19-62706E023703}">
                      <ahyp:hlinkClr xmlns:ahyp="http://schemas.microsoft.com/office/drawing/2018/hyperlinkcolor" xmlns="" val="tx"/>
                    </a:ext>
                  </a:extLst>
                </a:hlinkClick>
              </a:rPr>
              <a:t>Anne Tumlinson Innovations</a:t>
            </a:r>
            <a:r>
              <a:rPr lang="en-US" sz="1000" kern="0" dirty="0">
                <a:solidFill>
                  <a:schemeClr val="accent1"/>
                </a:solidFill>
                <a:latin typeface="+mj-lt"/>
              </a:rPr>
              <a:t> </a:t>
            </a:r>
            <a:r>
              <a:rPr lang="en-US" sz="1000" dirty="0">
                <a:solidFill>
                  <a:schemeClr val="accent1"/>
                </a:solidFill>
                <a:latin typeface="+mj-lt"/>
              </a:rPr>
              <a:t>analysis of the </a:t>
            </a:r>
            <a:r>
              <a:rPr lang="en-US" sz="1000" kern="0" dirty="0">
                <a:solidFill>
                  <a:schemeClr val="accent1"/>
                </a:solidFill>
                <a:latin typeface="+mj-lt"/>
              </a:rPr>
              <a:t>2015 Medicare Current Beneficiary Survey. </a:t>
            </a:r>
            <a:r>
              <a:rPr lang="en-US" sz="1000" dirty="0">
                <a:solidFill>
                  <a:schemeClr val="accent1"/>
                </a:solidFill>
                <a:latin typeface="+mj-lt"/>
              </a:rPr>
              <a:t>Data is limited to  Medicare beneficiaries living in the community and excludes long-stay nursing home residents. Functional impairment in this display is measured at the “moderate” level. </a:t>
            </a:r>
          </a:p>
          <a:p>
            <a:pPr>
              <a:spcBef>
                <a:spcPct val="20000"/>
              </a:spcBef>
            </a:pPr>
            <a:endParaRPr lang="en-US" sz="1000" kern="0" dirty="0">
              <a:solidFill>
                <a:schemeClr val="accent1"/>
              </a:solidFill>
              <a:latin typeface="+mj-lt"/>
              <a:ea typeface="+mn-ea"/>
            </a:endParaRPr>
          </a:p>
        </p:txBody>
      </p:sp>
      <p:sp>
        <p:nvSpPr>
          <p:cNvPr id="2" name="Rectangle 1">
            <a:extLst>
              <a:ext uri="{FF2B5EF4-FFF2-40B4-BE49-F238E27FC236}">
                <a16:creationId xmlns:a16="http://schemas.microsoft.com/office/drawing/2014/main" xmlns="" id="{C686906E-1D2A-4A58-9E3B-77177E5F2B06}"/>
              </a:ext>
            </a:extLst>
          </p:cNvPr>
          <p:cNvSpPr/>
          <p:nvPr/>
        </p:nvSpPr>
        <p:spPr>
          <a:xfrm>
            <a:off x="381000" y="1367417"/>
            <a:ext cx="838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 bIns="9144"/>
          <a:lstStyle/>
          <a:p>
            <a:pPr algn="ctr" eaLnBrk="1" hangingPunct="1"/>
            <a:r>
              <a:rPr lang="en-US" b="1" i="1" dirty="0">
                <a:solidFill>
                  <a:srgbClr val="646464"/>
                </a:solidFill>
                <a:latin typeface="Calibri "/>
              </a:rPr>
              <a:t>Share of Medicare Beneficiaries with Functional Impairment</a:t>
            </a:r>
          </a:p>
        </p:txBody>
      </p:sp>
      <p:graphicFrame>
        <p:nvGraphicFramePr>
          <p:cNvPr id="7" name="Chart 6">
            <a:extLst>
              <a:ext uri="{FF2B5EF4-FFF2-40B4-BE49-F238E27FC236}">
                <a16:creationId xmlns:a16="http://schemas.microsoft.com/office/drawing/2014/main" xmlns="" id="{7292BB86-6126-4896-B133-B069E4900BC8}"/>
              </a:ext>
            </a:extLst>
          </p:cNvPr>
          <p:cNvGraphicFramePr/>
          <p:nvPr>
            <p:extLst>
              <p:ext uri="{D42A27DB-BD31-4B8C-83A1-F6EECF244321}">
                <p14:modId xmlns:p14="http://schemas.microsoft.com/office/powerpoint/2010/main" val="2025967866"/>
              </p:ext>
            </p:extLst>
          </p:nvPr>
        </p:nvGraphicFramePr>
        <p:xfrm>
          <a:off x="175572" y="1676400"/>
          <a:ext cx="4343400" cy="381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xmlns="" id="{417477F3-1861-46F7-A679-2842C2C6DB7E}"/>
              </a:ext>
            </a:extLst>
          </p:cNvPr>
          <p:cNvGraphicFramePr/>
          <p:nvPr>
            <p:extLst>
              <p:ext uri="{D42A27DB-BD31-4B8C-83A1-F6EECF244321}">
                <p14:modId xmlns:p14="http://schemas.microsoft.com/office/powerpoint/2010/main" val="828550552"/>
              </p:ext>
            </p:extLst>
          </p:nvPr>
        </p:nvGraphicFramePr>
        <p:xfrm>
          <a:off x="4453379" y="1676400"/>
          <a:ext cx="4343400" cy="381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87189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txBox="1">
            <a:spLocks noGrp="1"/>
          </p:cNvSpPr>
          <p:nvPr/>
        </p:nvSpPr>
        <p:spPr bwMode="auto">
          <a:xfrm>
            <a:off x="457200" y="5867400"/>
            <a:ext cx="52578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 bIns="9144"/>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sz="700">
              <a:solidFill>
                <a:srgbClr val="000000"/>
              </a:solidFill>
              <a:latin typeface="Calibri" pitchFamily="34" charset="0"/>
            </a:endParaRPr>
          </a:p>
        </p:txBody>
      </p:sp>
      <p:sp>
        <p:nvSpPr>
          <p:cNvPr id="10" name="Rectangle 9">
            <a:hlinkClick r:id="rId2" tooltip="Facebook"/>
          </p:cNvPr>
          <p:cNvSpPr>
            <a:spLocks noChangeArrowheads="1"/>
          </p:cNvSpPr>
          <p:nvPr/>
        </p:nvSpPr>
        <p:spPr bwMode="auto">
          <a:xfrm>
            <a:off x="8153400" y="6400800"/>
            <a:ext cx="228600" cy="228600"/>
          </a:xfrm>
          <a:prstGeom prst="rect">
            <a:avLst/>
          </a:prstGeom>
          <a:solidFill>
            <a:srgbClr val="FFFFFF">
              <a:alpha val="0"/>
            </a:srgb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11" name="Rectangle 10">
            <a:hlinkClick r:id="rId3" tooltip="Twitter"/>
          </p:cNvPr>
          <p:cNvSpPr>
            <a:spLocks noChangeArrowheads="1"/>
          </p:cNvSpPr>
          <p:nvPr/>
        </p:nvSpPr>
        <p:spPr bwMode="auto">
          <a:xfrm>
            <a:off x="8572500" y="6400800"/>
            <a:ext cx="228600" cy="228600"/>
          </a:xfrm>
          <a:prstGeom prst="rect">
            <a:avLst/>
          </a:prstGeom>
          <a:solidFill>
            <a:schemeClr val="bg2">
              <a:alpha val="0"/>
            </a:scheme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15" name="Rectangle 14">
            <a:hlinkClick r:id="rId4" tooltip="The SCAN Foundation"/>
          </p:cNvPr>
          <p:cNvSpPr>
            <a:spLocks noChangeArrowheads="1"/>
          </p:cNvSpPr>
          <p:nvPr/>
        </p:nvSpPr>
        <p:spPr bwMode="auto">
          <a:xfrm>
            <a:off x="5562600" y="6400800"/>
            <a:ext cx="2362200" cy="228600"/>
          </a:xfrm>
          <a:prstGeom prst="rect">
            <a:avLst/>
          </a:prstGeom>
          <a:solidFill>
            <a:srgbClr val="F4F4F4">
              <a:alpha val="0"/>
            </a:srgb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pic>
        <p:nvPicPr>
          <p:cNvPr id="2663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325" y="0"/>
            <a:ext cx="909478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58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b="1" smtClean="0"/>
              <a:t>www.LongTermScorecard.org</a:t>
            </a:r>
          </a:p>
        </p:txBody>
      </p:sp>
      <p:pic>
        <p:nvPicPr>
          <p:cNvPr id="6" name="Picture 6"/>
          <p:cNvPicPr>
            <a:picLocks noChangeAspect="1" noChangeArrowheads="1"/>
          </p:cNvPicPr>
          <p:nvPr/>
        </p:nvPicPr>
        <p:blipFill>
          <a:blip r:embed="rId3"/>
          <a:srcRect/>
          <a:stretch>
            <a:fillRect/>
          </a:stretch>
        </p:blipFill>
        <p:spPr bwMode="auto">
          <a:xfrm>
            <a:off x="3228975" y="1828800"/>
            <a:ext cx="2576513" cy="3335338"/>
          </a:xfrm>
          <a:prstGeom prst="rect">
            <a:avLst/>
          </a:prstGeom>
          <a:noFill/>
          <a:ln w="9525">
            <a:solidFill>
              <a:schemeClr val="tx1"/>
            </a:solidFill>
            <a:miter lim="800000"/>
            <a:headEnd/>
            <a:tailEnd/>
          </a:ln>
          <a:effectLst>
            <a:outerShdw blurRad="1143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7" name="Picture 68" descr="C:\Users\vnguyen\Desktop\Reinhard_raising_expectations_LTSS_scorecard_REPORT_WEB_v5.1.jpg"/>
          <p:cNvPicPr>
            <a:picLocks noChangeAspect="1" noChangeArrowheads="1"/>
          </p:cNvPicPr>
          <p:nvPr/>
        </p:nvPicPr>
        <p:blipFill>
          <a:blip r:embed="rId4"/>
          <a:srcRect/>
          <a:stretch>
            <a:fillRect/>
          </a:stretch>
        </p:blipFill>
        <p:spPr bwMode="auto">
          <a:xfrm>
            <a:off x="409575" y="2636838"/>
            <a:ext cx="2551113" cy="3306762"/>
          </a:xfrm>
          <a:prstGeom prst="rect">
            <a:avLst/>
          </a:prstGeom>
          <a:noFill/>
          <a:ln>
            <a:solidFill>
              <a:schemeClr val="tx1"/>
            </a:solidFill>
          </a:ln>
          <a:effectLst>
            <a:outerShdw blurRad="1143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2471" name="Picture 7" descr="H:\2017 Cover.PNG"/>
          <p:cNvPicPr>
            <a:picLocks noChangeAspect="1" noChangeArrowheads="1"/>
          </p:cNvPicPr>
          <p:nvPr/>
        </p:nvPicPr>
        <p:blipFill>
          <a:blip r:embed="rId5"/>
          <a:srcRect/>
          <a:stretch>
            <a:fillRect/>
          </a:stretch>
        </p:blipFill>
        <p:spPr bwMode="auto">
          <a:xfrm>
            <a:off x="6099175" y="1143000"/>
            <a:ext cx="2503488" cy="3335338"/>
          </a:xfrm>
          <a:prstGeom prst="rect">
            <a:avLst/>
          </a:prstGeom>
          <a:noFill/>
          <a:ln>
            <a:solidFill>
              <a:schemeClr val="tx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747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 York’s 2017 Results</a:t>
            </a:r>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08370"/>
            <a:ext cx="4267200" cy="3949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482" y="3810000"/>
            <a:ext cx="3809718"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1258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b="1" smtClean="0"/>
              <a:t>Long-Term Care Financing Initiative</a:t>
            </a:r>
          </a:p>
        </p:txBody>
      </p:sp>
      <p:sp>
        <p:nvSpPr>
          <p:cNvPr id="3" name="Content Placeholder 2"/>
          <p:cNvSpPr>
            <a:spLocks noGrp="1"/>
          </p:cNvSpPr>
          <p:nvPr>
            <p:ph idx="1"/>
          </p:nvPr>
        </p:nvSpPr>
        <p:spPr>
          <a:xfrm>
            <a:off x="457200" y="1036638"/>
            <a:ext cx="8686800" cy="4830762"/>
          </a:xfrm>
        </p:spPr>
        <p:txBody>
          <a:bodyPr/>
          <a:lstStyle/>
          <a:p>
            <a:pPr>
              <a:buFont typeface="Arial" charset="0"/>
              <a:buChar char="•"/>
              <a:defRPr/>
            </a:pPr>
            <a:r>
              <a:rPr lang="en-US" dirty="0" smtClean="0">
                <a:solidFill>
                  <a:srgbClr val="000000"/>
                </a:solidFill>
              </a:rPr>
              <a:t>Co-funded by AARP &amp; </a:t>
            </a:r>
            <a:r>
              <a:rPr lang="en-US" dirty="0" err="1" smtClean="0">
                <a:solidFill>
                  <a:srgbClr val="000000"/>
                </a:solidFill>
              </a:rPr>
              <a:t>LeadingAge</a:t>
            </a:r>
            <a:endParaRPr lang="en-US" dirty="0" smtClean="0">
              <a:solidFill>
                <a:srgbClr val="000000"/>
              </a:solidFill>
            </a:endParaRPr>
          </a:p>
          <a:p>
            <a:pPr>
              <a:buFont typeface="Arial" charset="0"/>
              <a:buChar char="•"/>
              <a:defRPr/>
            </a:pPr>
            <a:r>
              <a:rPr lang="en-US" dirty="0" smtClean="0">
                <a:solidFill>
                  <a:srgbClr val="000000"/>
                </a:solidFill>
              </a:rPr>
              <a:t>Modeling work by Urban Institute/</a:t>
            </a:r>
            <a:r>
              <a:rPr lang="en-US" dirty="0" err="1" smtClean="0">
                <a:solidFill>
                  <a:srgbClr val="000000"/>
                </a:solidFill>
              </a:rPr>
              <a:t>Milliman</a:t>
            </a:r>
            <a:r>
              <a:rPr lang="en-US" dirty="0" smtClean="0">
                <a:solidFill>
                  <a:srgbClr val="000000"/>
                </a:solidFill>
              </a:rPr>
              <a:t>, Inc.</a:t>
            </a:r>
            <a:endParaRPr lang="en-US" dirty="0">
              <a:solidFill>
                <a:srgbClr val="000000"/>
              </a:solidFill>
            </a:endParaRPr>
          </a:p>
          <a:p>
            <a:pPr>
              <a:buFont typeface="Arial" charset="0"/>
              <a:buChar char="•"/>
              <a:defRPr/>
            </a:pPr>
            <a:r>
              <a:rPr lang="en-US" dirty="0" smtClean="0">
                <a:solidFill>
                  <a:srgbClr val="000000"/>
                </a:solidFill>
              </a:rPr>
              <a:t>Technical assistance via Anne Tumlinson</a:t>
            </a:r>
          </a:p>
          <a:p>
            <a:pPr>
              <a:buFont typeface="Arial" charset="0"/>
              <a:buChar char="•"/>
              <a:defRPr/>
            </a:pPr>
            <a:r>
              <a:rPr lang="en-US" dirty="0" smtClean="0">
                <a:solidFill>
                  <a:srgbClr val="000000"/>
                </a:solidFill>
              </a:rPr>
              <a:t>Policy group engagement</a:t>
            </a:r>
          </a:p>
          <a:p>
            <a:pPr lvl="1">
              <a:buFont typeface="Arial" charset="0"/>
              <a:buChar char="–"/>
              <a:defRPr/>
            </a:pPr>
            <a:r>
              <a:rPr lang="en-US" dirty="0" smtClean="0">
                <a:solidFill>
                  <a:srgbClr val="000000"/>
                </a:solidFill>
              </a:rPr>
              <a:t>AARP</a:t>
            </a:r>
          </a:p>
          <a:p>
            <a:pPr lvl="1">
              <a:buFont typeface="Arial" charset="0"/>
              <a:buChar char="–"/>
              <a:defRPr/>
            </a:pPr>
            <a:r>
              <a:rPr lang="en-US" dirty="0" smtClean="0">
                <a:solidFill>
                  <a:srgbClr val="000000"/>
                </a:solidFill>
              </a:rPr>
              <a:t>Bipartisan Policy Center</a:t>
            </a:r>
          </a:p>
          <a:p>
            <a:pPr lvl="1">
              <a:buFont typeface="Arial" charset="0"/>
              <a:buChar char="–"/>
              <a:defRPr/>
            </a:pPr>
            <a:r>
              <a:rPr lang="en-US" dirty="0" err="1" smtClean="0">
                <a:solidFill>
                  <a:srgbClr val="000000"/>
                </a:solidFill>
              </a:rPr>
              <a:t>LeadingAge</a:t>
            </a:r>
            <a:r>
              <a:rPr lang="en-US" dirty="0" smtClean="0">
                <a:solidFill>
                  <a:srgbClr val="000000"/>
                </a:solidFill>
              </a:rPr>
              <a:t> Long-Term Care Financing Task Force</a:t>
            </a:r>
          </a:p>
          <a:p>
            <a:pPr lvl="1">
              <a:buFont typeface="Arial" charset="0"/>
              <a:buChar char="–"/>
              <a:defRPr/>
            </a:pPr>
            <a:r>
              <a:rPr lang="en-US" dirty="0" smtClean="0">
                <a:solidFill>
                  <a:srgbClr val="000000"/>
                </a:solidFill>
              </a:rPr>
              <a:t>Long-Term Care Financing Collaborative</a:t>
            </a:r>
          </a:p>
          <a:p>
            <a:pPr lvl="1">
              <a:buFont typeface="Arial" charset="0"/>
              <a:buChar char="–"/>
              <a:defRPr/>
            </a:pPr>
            <a:endParaRPr lang="en-US" sz="1200" dirty="0" smtClean="0">
              <a:solidFill>
                <a:srgbClr val="000000"/>
              </a:solidFill>
            </a:endParaRPr>
          </a:p>
          <a:p>
            <a:pPr marL="112713" lvl="1" indent="0">
              <a:buFont typeface="Arial" charset="0"/>
              <a:buNone/>
              <a:defRPr/>
            </a:pPr>
            <a:r>
              <a:rPr lang="en-US" b="1" u="sng" dirty="0" smtClean="0">
                <a:solidFill>
                  <a:schemeClr val="accent6"/>
                </a:solidFill>
              </a:rPr>
              <a:t>www.thescanfoundation.org/ltc-financing-initiative</a:t>
            </a:r>
          </a:p>
          <a:p>
            <a:pPr lvl="1">
              <a:buFont typeface="Arial" charset="0"/>
              <a:buChar char="–"/>
              <a:defRPr/>
            </a:pPr>
            <a:endParaRPr lang="en-US" dirty="0" smtClean="0">
              <a:solidFill>
                <a:srgbClr val="000000"/>
              </a:solidFill>
            </a:endParaRPr>
          </a:p>
          <a:p>
            <a:pPr lvl="1">
              <a:buFont typeface="Arial" charset="0"/>
              <a:buChar char="–"/>
              <a:defRPr/>
            </a:pPr>
            <a:endParaRPr lang="en-US" dirty="0" smtClean="0">
              <a:solidFill>
                <a:srgbClr val="000000"/>
              </a:solidFill>
            </a:endParaRPr>
          </a:p>
          <a:p>
            <a:pPr lvl="1">
              <a:buFont typeface="Arial" charset="0"/>
              <a:buChar char="–"/>
              <a:defRPr/>
            </a:pPr>
            <a:endParaRPr lang="en-US" dirty="0">
              <a:solidFill>
                <a:srgbClr val="000000"/>
              </a:solidFill>
            </a:endParaRPr>
          </a:p>
        </p:txBody>
      </p:sp>
    </p:spTree>
    <p:extLst>
      <p:ext uri="{BB962C8B-B14F-4D97-AF65-F5344CB8AC3E}">
        <p14:creationId xmlns:p14="http://schemas.microsoft.com/office/powerpoint/2010/main" val="680826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381000" y="287338"/>
            <a:ext cx="8382000" cy="703262"/>
          </a:xfrm>
        </p:spPr>
        <p:txBody>
          <a:bodyPr/>
          <a:lstStyle/>
          <a:p>
            <a:pPr algn="l">
              <a:lnSpc>
                <a:spcPts val="3500"/>
              </a:lnSpc>
            </a:pPr>
            <a:r>
              <a:rPr lang="en-US" altLang="en-US" b="1" smtClean="0"/>
              <a:t>More Than Half of LTC Spending…OOP</a:t>
            </a:r>
          </a:p>
        </p:txBody>
      </p:sp>
      <p:pic>
        <p:nvPicPr>
          <p:cNvPr id="102403" name="Picture 2" descr="slide11.jpg. Pictogram of colored U.S. piles of money. Out of pocket, 26 green bills, 53%. Medicaid, 21 blue bills, 42%. Private LTC Insurance, 3 gray bills,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813" y="1560513"/>
            <a:ext cx="8080375"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TextBox 11"/>
          <p:cNvSpPr txBox="1">
            <a:spLocks noChangeArrowheads="1"/>
          </p:cNvSpPr>
          <p:nvPr/>
        </p:nvSpPr>
        <p:spPr bwMode="auto">
          <a:xfrm>
            <a:off x="5715000" y="5791200"/>
            <a:ext cx="3175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US" altLang="en-US" sz="1200" b="1">
                <a:solidFill>
                  <a:srgbClr val="595959"/>
                </a:solidFill>
                <a:cs typeface="Arial" pitchFamily="34" charset="0"/>
              </a:rPr>
              <a:t>Favreault &amp; Johnson (2015), Table 15</a:t>
            </a:r>
          </a:p>
        </p:txBody>
      </p:sp>
    </p:spTree>
    <p:extLst>
      <p:ext uri="{BB962C8B-B14F-4D97-AF65-F5344CB8AC3E}">
        <p14:creationId xmlns:p14="http://schemas.microsoft.com/office/powerpoint/2010/main" val="833230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9">
            <a:extLst>
              <a:ext uri="{FF2B5EF4-FFF2-40B4-BE49-F238E27FC236}">
                <a16:creationId xmlns:a16="http://schemas.microsoft.com/office/drawing/2014/main" xmlns="" id="{06B9ED03-DFB4-4F81-83B8-118EE9832ED6}"/>
              </a:ext>
            </a:extLst>
          </p:cNvPr>
          <p:cNvSpPr>
            <a:spLocks noGrp="1"/>
          </p:cNvSpPr>
          <p:nvPr>
            <p:ph type="title"/>
          </p:nvPr>
        </p:nvSpPr>
        <p:spPr/>
        <p:txBody>
          <a:bodyPr/>
          <a:lstStyle/>
          <a:p>
            <a:r>
              <a:rPr lang="en-US" altLang="en-US" dirty="0" smtClean="0"/>
              <a:t>Gretchen’s 3 Takeaways</a:t>
            </a:r>
            <a:endParaRPr lang="en-US" altLang="en-US" dirty="0"/>
          </a:p>
        </p:txBody>
      </p:sp>
      <p:sp>
        <p:nvSpPr>
          <p:cNvPr id="28675" name="Footer Placeholder 4">
            <a:extLst>
              <a:ext uri="{FF2B5EF4-FFF2-40B4-BE49-F238E27FC236}">
                <a16:creationId xmlns:a16="http://schemas.microsoft.com/office/drawing/2014/main" xmlns="" id="{3336D7EA-662B-4F46-B7C0-59DBAECE2D8F}"/>
              </a:ext>
            </a:extLst>
          </p:cNvPr>
          <p:cNvSpPr txBox="1">
            <a:spLocks noGrp="1"/>
          </p:cNvSpPr>
          <p:nvPr/>
        </p:nvSpPr>
        <p:spPr bwMode="auto">
          <a:xfrm>
            <a:off x="457200" y="5867400"/>
            <a:ext cx="52578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 bIns="9144"/>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700" dirty="0">
              <a:solidFill>
                <a:srgbClr val="000000"/>
              </a:solidFill>
              <a:latin typeface="Calibri" panose="020F0502020204030204" pitchFamily="34" charset="0"/>
            </a:endParaRPr>
          </a:p>
        </p:txBody>
      </p:sp>
      <p:sp>
        <p:nvSpPr>
          <p:cNvPr id="10" name="Rectangle 9">
            <a:hlinkClick r:id="rId3" tooltip="Facebook"/>
            <a:extLst>
              <a:ext uri="{FF2B5EF4-FFF2-40B4-BE49-F238E27FC236}">
                <a16:creationId xmlns:a16="http://schemas.microsoft.com/office/drawing/2014/main" xmlns="" id="{7EE2FC27-5960-44E3-AEC8-45DC60B8B7C4}"/>
              </a:ext>
            </a:extLst>
          </p:cNvPr>
          <p:cNvSpPr>
            <a:spLocks noChangeArrowheads="1"/>
          </p:cNvSpPr>
          <p:nvPr/>
        </p:nvSpPr>
        <p:spPr bwMode="auto">
          <a:xfrm>
            <a:off x="8229600" y="5334000"/>
            <a:ext cx="228600" cy="228600"/>
          </a:xfrm>
          <a:prstGeom prst="rect">
            <a:avLst/>
          </a:prstGeom>
          <a:solidFill>
            <a:srgbClr val="FFFFFF">
              <a:alpha val="0"/>
            </a:srgb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11" name="Rectangle 10">
            <a:hlinkClick r:id="rId4" tooltip="Twitter"/>
            <a:extLst>
              <a:ext uri="{FF2B5EF4-FFF2-40B4-BE49-F238E27FC236}">
                <a16:creationId xmlns:a16="http://schemas.microsoft.com/office/drawing/2014/main" xmlns="" id="{C8670F8D-35F1-4F23-9513-F5F8B12D886A}"/>
              </a:ext>
            </a:extLst>
          </p:cNvPr>
          <p:cNvSpPr>
            <a:spLocks noChangeArrowheads="1"/>
          </p:cNvSpPr>
          <p:nvPr/>
        </p:nvSpPr>
        <p:spPr bwMode="auto">
          <a:xfrm>
            <a:off x="8610600" y="5334000"/>
            <a:ext cx="228600" cy="228600"/>
          </a:xfrm>
          <a:prstGeom prst="rect">
            <a:avLst/>
          </a:prstGeom>
          <a:solidFill>
            <a:schemeClr val="bg2">
              <a:alpha val="0"/>
            </a:scheme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15" name="Rectangle 14">
            <a:hlinkClick r:id="rId5" tooltip="The SCAN Foundation"/>
            <a:extLst>
              <a:ext uri="{FF2B5EF4-FFF2-40B4-BE49-F238E27FC236}">
                <a16:creationId xmlns:a16="http://schemas.microsoft.com/office/drawing/2014/main" xmlns="" id="{A075BE48-F066-40C2-950D-BEF81667B7E6}"/>
              </a:ext>
            </a:extLst>
          </p:cNvPr>
          <p:cNvSpPr>
            <a:spLocks noChangeArrowheads="1"/>
          </p:cNvSpPr>
          <p:nvPr/>
        </p:nvSpPr>
        <p:spPr bwMode="auto">
          <a:xfrm>
            <a:off x="5562600" y="6400800"/>
            <a:ext cx="2362200" cy="228600"/>
          </a:xfrm>
          <a:prstGeom prst="rect">
            <a:avLst/>
          </a:prstGeom>
          <a:solidFill>
            <a:srgbClr val="F4F4F4">
              <a:alpha val="0"/>
            </a:srgb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28679" name="Text Placeholder 2">
            <a:extLst>
              <a:ext uri="{FF2B5EF4-FFF2-40B4-BE49-F238E27FC236}">
                <a16:creationId xmlns:a16="http://schemas.microsoft.com/office/drawing/2014/main" xmlns="" id="{AE76B5D7-38A2-4374-8389-9A4F53C65C58}"/>
              </a:ext>
            </a:extLst>
          </p:cNvPr>
          <p:cNvSpPr>
            <a:spLocks noGrp="1" noChangeArrowheads="1"/>
          </p:cNvSpPr>
          <p:nvPr>
            <p:ph type="body" sz="half" idx="2"/>
          </p:nvPr>
        </p:nvSpPr>
        <p:spPr bwMode="auto">
          <a:xfrm>
            <a:off x="228600" y="1395413"/>
            <a:ext cx="8763000" cy="4691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spcBef>
                <a:spcPts val="600"/>
              </a:spcBef>
              <a:buFont typeface="Arial" panose="020B0604020202020204" pitchFamily="34" charset="0"/>
              <a:buChar char="•"/>
            </a:pPr>
            <a:r>
              <a:rPr lang="en-US" altLang="en-US" dirty="0"/>
              <a:t>Demographics + daily functioning shape the new innovation landscape for aging Americans</a:t>
            </a:r>
          </a:p>
          <a:p>
            <a:pPr marL="457200" indent="-457200">
              <a:spcBef>
                <a:spcPts val="600"/>
              </a:spcBef>
              <a:buFont typeface="Arial" panose="020B0604020202020204" pitchFamily="34" charset="0"/>
              <a:buChar char="•"/>
            </a:pPr>
            <a:endParaRPr lang="en-US" altLang="en-US" dirty="0" smtClean="0"/>
          </a:p>
          <a:p>
            <a:pPr marL="457200" indent="-457200">
              <a:spcBef>
                <a:spcPts val="600"/>
              </a:spcBef>
              <a:buFont typeface="Arial" panose="020B0604020202020204" pitchFamily="34" charset="0"/>
              <a:buChar char="•"/>
            </a:pPr>
            <a:r>
              <a:rPr lang="en-US" altLang="en-US" dirty="0" smtClean="0"/>
              <a:t>The time for </a:t>
            </a:r>
            <a:r>
              <a:rPr lang="en-US" altLang="en-US" dirty="0"/>
              <a:t>addressing daily living needs </a:t>
            </a:r>
            <a:r>
              <a:rPr lang="en-US" altLang="en-US" dirty="0" smtClean="0"/>
              <a:t>for an aging population = NOW</a:t>
            </a:r>
            <a:endParaRPr lang="en-US" altLang="en-US" dirty="0"/>
          </a:p>
          <a:p>
            <a:pPr marL="457200" indent="-457200">
              <a:spcBef>
                <a:spcPts val="600"/>
              </a:spcBef>
              <a:buFont typeface="Arial" panose="020B0604020202020204" pitchFamily="34" charset="0"/>
              <a:buChar char="•"/>
            </a:pPr>
            <a:endParaRPr lang="en-US" altLang="en-US" dirty="0"/>
          </a:p>
          <a:p>
            <a:pPr marL="457200" indent="-457200">
              <a:spcBef>
                <a:spcPts val="600"/>
              </a:spcBef>
              <a:buFont typeface="Arial" panose="020B0604020202020204" pitchFamily="34" charset="0"/>
              <a:buChar char="•"/>
            </a:pPr>
            <a:r>
              <a:rPr lang="en-US" altLang="en-US" dirty="0" smtClean="0"/>
              <a:t>States have many tools to address daily living needs</a:t>
            </a: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381000" y="-76200"/>
            <a:ext cx="8382000" cy="1322388"/>
          </a:xfrm>
        </p:spPr>
        <p:txBody>
          <a:bodyPr/>
          <a:lstStyle/>
          <a:p>
            <a:pPr>
              <a:lnSpc>
                <a:spcPts val="3500"/>
              </a:lnSpc>
            </a:pPr>
            <a:r>
              <a:rPr lang="en-US" altLang="en-US" b="1" smtClean="0"/>
              <a:t>Medicaid &amp; Out of Pocket Cover Most Lifetime Average LTC Spending</a:t>
            </a:r>
          </a:p>
        </p:txBody>
      </p:sp>
      <p:sp>
        <p:nvSpPr>
          <p:cNvPr id="103427" name="TextBox 26"/>
          <p:cNvSpPr txBox="1">
            <a:spLocks noChangeArrowheads="1"/>
          </p:cNvSpPr>
          <p:nvPr/>
        </p:nvSpPr>
        <p:spPr bwMode="auto">
          <a:xfrm>
            <a:off x="487363" y="5562600"/>
            <a:ext cx="83518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US" altLang="en-US" sz="1200">
                <a:solidFill>
                  <a:srgbClr val="595959"/>
                </a:solidFill>
                <a:cs typeface="Arial" pitchFamily="34" charset="0"/>
              </a:rPr>
              <a:t>Note: The estimated remainder of spending (Other) includes a combination of private LTC insurance and Medicare</a:t>
            </a:r>
          </a:p>
          <a:p>
            <a:pPr algn="r" eaLnBrk="1" hangingPunct="1"/>
            <a:r>
              <a:rPr lang="en-US" altLang="en-US" sz="1200" b="1">
                <a:solidFill>
                  <a:srgbClr val="595959"/>
                </a:solidFill>
                <a:cs typeface="Arial" pitchFamily="34" charset="0"/>
              </a:rPr>
              <a:t>Favreault &amp; Dey (2015), Table 3A</a:t>
            </a:r>
          </a:p>
        </p:txBody>
      </p:sp>
      <p:pic>
        <p:nvPicPr>
          <p:cNvPr id="103428" name="Picture 2" descr="slide16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8050" y="1524000"/>
            <a:ext cx="7551738"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9" name="Picture 3" descr="slide16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4563" y="2493963"/>
            <a:ext cx="7440612"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0" name="Picture 4" descr="slide16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4563" y="3452813"/>
            <a:ext cx="7440612"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390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57200" y="304800"/>
            <a:ext cx="8229600" cy="506413"/>
          </a:xfrm>
        </p:spPr>
        <p:txBody>
          <a:bodyPr/>
          <a:lstStyle/>
          <a:p>
            <a:pPr algn="l">
              <a:lnSpc>
                <a:spcPts val="3500"/>
              </a:lnSpc>
            </a:pPr>
            <a:r>
              <a:rPr lang="en-US" altLang="en-US" b="1" smtClean="0"/>
              <a:t>Mandatory &amp; Voluntary: </a:t>
            </a:r>
            <a:br>
              <a:rPr lang="en-US" altLang="en-US" b="1" smtClean="0"/>
            </a:br>
            <a:r>
              <a:rPr lang="en-US" altLang="en-US" b="1" smtClean="0"/>
              <a:t>Three Approaches to Covering LTC Risk</a:t>
            </a:r>
          </a:p>
        </p:txBody>
      </p:sp>
      <p:pic>
        <p:nvPicPr>
          <p:cNvPr id="106499" name="Picture 7" descr="Line with arrow, representing intervals of years of need, 1-5. Comprehensive coverage, year 1 onward. Front-end coverage, years 1 and 2. Catastrophic coverage, year 3, onwar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7752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03225" y="228600"/>
            <a:ext cx="8359775" cy="703263"/>
          </a:xfrm>
        </p:spPr>
        <p:txBody>
          <a:bodyPr/>
          <a:lstStyle/>
          <a:p>
            <a:r>
              <a:rPr lang="en-US" altLang="en-US" sz="3600" b="1" dirty="0" smtClean="0"/>
              <a:t>Impacts of Mandatory Approaches</a:t>
            </a:r>
          </a:p>
        </p:txBody>
      </p:sp>
      <p:pic>
        <p:nvPicPr>
          <p:cNvPr id="44035" name="Picture 2" descr="Chart with circles representing different proportions, Out of pocket reduction. Front end, small circle, 14%. Catastrophic, circle, 16%. Comprehensive, large circl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46213"/>
            <a:ext cx="9144000"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24" descr="Chart with circles representing different proportions, Medicaid reduction. Front end, very small circle, 8%. Catastrophic, large circle, 28%. Comprehensive, very large circl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503613"/>
            <a:ext cx="9144000"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Box 27"/>
          <p:cNvSpPr txBox="1">
            <a:spLocks noChangeArrowheads="1"/>
          </p:cNvSpPr>
          <p:nvPr/>
        </p:nvSpPr>
        <p:spPr bwMode="auto">
          <a:xfrm>
            <a:off x="5715000" y="5808663"/>
            <a:ext cx="3175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US" altLang="en-US" sz="1200" b="1">
                <a:solidFill>
                  <a:srgbClr val="595959"/>
                </a:solidFill>
                <a:cs typeface="Arial" pitchFamily="34" charset="0"/>
              </a:rPr>
              <a:t>Favreault &amp; Johnson (2015), Table 15</a:t>
            </a:r>
          </a:p>
        </p:txBody>
      </p:sp>
    </p:spTree>
    <p:extLst>
      <p:ext uri="{BB962C8B-B14F-4D97-AF65-F5344CB8AC3E}">
        <p14:creationId xmlns:p14="http://schemas.microsoft.com/office/powerpoint/2010/main" val="1982535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304800" y="76200"/>
            <a:ext cx="8382000" cy="914400"/>
          </a:xfrm>
        </p:spPr>
        <p:txBody>
          <a:bodyPr/>
          <a:lstStyle/>
          <a:p>
            <a:pPr algn="l"/>
            <a:r>
              <a:rPr lang="en-US" altLang="en-US" b="1" smtClean="0"/>
              <a:t>Emerging Policy Recommendations</a:t>
            </a:r>
          </a:p>
        </p:txBody>
      </p:sp>
      <p:sp>
        <p:nvSpPr>
          <p:cNvPr id="5" name="Rectangle 4"/>
          <p:cNvSpPr/>
          <p:nvPr/>
        </p:nvSpPr>
        <p:spPr>
          <a:xfrm>
            <a:off x="406400" y="1204913"/>
            <a:ext cx="8382000" cy="4524315"/>
          </a:xfrm>
          <a:prstGeom prst="rect">
            <a:avLst/>
          </a:prstGeom>
        </p:spPr>
        <p:txBody>
          <a:bodyPr>
            <a:spAutoFit/>
          </a:bodyPr>
          <a:lstStyle/>
          <a:p>
            <a:pPr marL="457200" indent="-457200">
              <a:buFont typeface="Arial" panose="020B0604020202020204" pitchFamily="34" charset="0"/>
              <a:buChar char="•"/>
              <a:defRPr/>
            </a:pPr>
            <a:r>
              <a:rPr lang="en-US" sz="3200" dirty="0">
                <a:solidFill>
                  <a:srgbClr val="000000"/>
                </a:solidFill>
                <a:latin typeface="+mj-lt"/>
              </a:rPr>
              <a:t>Private LTC Insurance improvements</a:t>
            </a:r>
          </a:p>
          <a:p>
            <a:pPr marL="457200" indent="-457200">
              <a:buFont typeface="Arial" panose="020B0604020202020204" pitchFamily="34" charset="0"/>
              <a:buChar char="•"/>
              <a:defRPr/>
            </a:pPr>
            <a:endParaRPr lang="en-US" sz="3200" dirty="0">
              <a:solidFill>
                <a:srgbClr val="000000"/>
              </a:solidFill>
              <a:latin typeface="+mj-lt"/>
            </a:endParaRPr>
          </a:p>
          <a:p>
            <a:pPr marL="457200" indent="-457200">
              <a:buFont typeface="Arial" panose="020B0604020202020204" pitchFamily="34" charset="0"/>
              <a:buChar char="•"/>
              <a:defRPr/>
            </a:pPr>
            <a:r>
              <a:rPr lang="en-US" sz="3200" dirty="0" smtClean="0">
                <a:solidFill>
                  <a:srgbClr val="000000"/>
                </a:solidFill>
                <a:latin typeface="+mj-lt"/>
              </a:rPr>
              <a:t>Medicare Advantage supplemental benefits</a:t>
            </a:r>
          </a:p>
          <a:p>
            <a:pPr marL="457200" indent="-457200">
              <a:buFont typeface="Arial" panose="020B0604020202020204" pitchFamily="34" charset="0"/>
              <a:buChar char="•"/>
              <a:defRPr/>
            </a:pPr>
            <a:endParaRPr lang="en-US" sz="3200" dirty="0">
              <a:solidFill>
                <a:srgbClr val="000000"/>
              </a:solidFill>
              <a:latin typeface="+mj-lt"/>
            </a:endParaRPr>
          </a:p>
          <a:p>
            <a:pPr marL="457200" indent="-457200">
              <a:buFont typeface="Arial" panose="020B0604020202020204" pitchFamily="34" charset="0"/>
              <a:buChar char="•"/>
              <a:defRPr/>
            </a:pPr>
            <a:r>
              <a:rPr lang="en-US" sz="3200" dirty="0">
                <a:solidFill>
                  <a:srgbClr val="000000"/>
                </a:solidFill>
                <a:latin typeface="+mj-lt"/>
              </a:rPr>
              <a:t>Medicare respite benefit</a:t>
            </a:r>
          </a:p>
          <a:p>
            <a:pPr marL="457200" indent="-457200">
              <a:buFont typeface="Arial" panose="020B0604020202020204" pitchFamily="34" charset="0"/>
              <a:buChar char="•"/>
              <a:defRPr/>
            </a:pPr>
            <a:endParaRPr lang="en-US" sz="3200" dirty="0">
              <a:solidFill>
                <a:srgbClr val="000000"/>
              </a:solidFill>
              <a:latin typeface="+mj-lt"/>
            </a:endParaRPr>
          </a:p>
          <a:p>
            <a:pPr marL="457200" indent="-457200">
              <a:buFont typeface="Arial" panose="020B0604020202020204" pitchFamily="34" charset="0"/>
              <a:buChar char="•"/>
              <a:defRPr/>
            </a:pPr>
            <a:r>
              <a:rPr lang="en-US" sz="3200" dirty="0">
                <a:solidFill>
                  <a:srgbClr val="000000"/>
                </a:solidFill>
                <a:latin typeface="+mj-lt"/>
              </a:rPr>
              <a:t>Catastrophic coverage</a:t>
            </a:r>
          </a:p>
          <a:p>
            <a:pPr marL="457200" indent="-457200">
              <a:buFont typeface="Arial" panose="020B0604020202020204" pitchFamily="34" charset="0"/>
              <a:buChar char="•"/>
              <a:defRPr/>
            </a:pPr>
            <a:endParaRPr lang="en-US" sz="3200" dirty="0">
              <a:solidFill>
                <a:srgbClr val="000000"/>
              </a:solidFill>
              <a:latin typeface="+mj-lt"/>
            </a:endParaRPr>
          </a:p>
          <a:p>
            <a:pPr marL="457200" indent="-457200">
              <a:buFont typeface="Arial" panose="020B0604020202020204" pitchFamily="34" charset="0"/>
              <a:buChar char="•"/>
              <a:defRPr/>
            </a:pPr>
            <a:r>
              <a:rPr lang="en-US" sz="3200" dirty="0">
                <a:solidFill>
                  <a:srgbClr val="000000"/>
                </a:solidFill>
                <a:latin typeface="+mj-lt"/>
              </a:rPr>
              <a:t>Person-centered Medicaid flexibility</a:t>
            </a:r>
          </a:p>
        </p:txBody>
      </p:sp>
    </p:spTree>
    <p:extLst>
      <p:ext uri="{BB962C8B-B14F-4D97-AF65-F5344CB8AC3E}">
        <p14:creationId xmlns:p14="http://schemas.microsoft.com/office/powerpoint/2010/main" val="17905084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AE3484-D6D1-4DF4-B5D1-344B90C9AC81}"/>
              </a:ext>
            </a:extLst>
          </p:cNvPr>
          <p:cNvSpPr>
            <a:spLocks noGrp="1"/>
          </p:cNvSpPr>
          <p:nvPr>
            <p:ph type="title"/>
          </p:nvPr>
        </p:nvSpPr>
        <p:spPr/>
        <p:txBody>
          <a:bodyPr/>
          <a:lstStyle/>
          <a:p>
            <a:r>
              <a:rPr lang="en-US" dirty="0"/>
              <a:t>A Turning Point in Medicare Policy</a:t>
            </a:r>
          </a:p>
        </p:txBody>
      </p:sp>
      <p:pic>
        <p:nvPicPr>
          <p:cNvPr id="5" name="Picture 4">
            <a:extLst>
              <a:ext uri="{FF2B5EF4-FFF2-40B4-BE49-F238E27FC236}">
                <a16:creationId xmlns="" xmlns:a16="http://schemas.microsoft.com/office/drawing/2014/main" id="{630A56F8-8000-4BA3-B2CE-F37D6B1EEE32}"/>
              </a:ext>
            </a:extLst>
          </p:cNvPr>
          <p:cNvPicPr>
            <a:picLocks noChangeAspect="1"/>
          </p:cNvPicPr>
          <p:nvPr/>
        </p:nvPicPr>
        <p:blipFill>
          <a:blip r:embed="rId2"/>
          <a:stretch>
            <a:fillRect/>
          </a:stretch>
        </p:blipFill>
        <p:spPr>
          <a:xfrm>
            <a:off x="1109247" y="808281"/>
            <a:ext cx="6925506" cy="5283139"/>
          </a:xfrm>
          <a:prstGeom prst="rect">
            <a:avLst/>
          </a:prstGeom>
        </p:spPr>
      </p:pic>
    </p:spTree>
    <p:extLst>
      <p:ext uri="{BB962C8B-B14F-4D97-AF65-F5344CB8AC3E}">
        <p14:creationId xmlns:p14="http://schemas.microsoft.com/office/powerpoint/2010/main" val="2611313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304800" y="76200"/>
            <a:ext cx="8382000" cy="914400"/>
          </a:xfrm>
        </p:spPr>
        <p:txBody>
          <a:bodyPr/>
          <a:lstStyle/>
          <a:p>
            <a:pPr algn="l"/>
            <a:r>
              <a:rPr lang="en-US" altLang="en-US" b="1" dirty="0" smtClean="0"/>
              <a:t>State Tools to Address Daily Living Needs</a:t>
            </a:r>
          </a:p>
        </p:txBody>
      </p:sp>
      <p:sp>
        <p:nvSpPr>
          <p:cNvPr id="5" name="Rectangle 4"/>
          <p:cNvSpPr/>
          <p:nvPr/>
        </p:nvSpPr>
        <p:spPr>
          <a:xfrm>
            <a:off x="406400" y="1066800"/>
            <a:ext cx="8382000" cy="5139869"/>
          </a:xfrm>
          <a:prstGeom prst="rect">
            <a:avLst/>
          </a:prstGeom>
        </p:spPr>
        <p:txBody>
          <a:bodyPr>
            <a:spAutoFit/>
          </a:bodyPr>
          <a:lstStyle/>
          <a:p>
            <a:pPr marL="457200" indent="-457200">
              <a:spcAft>
                <a:spcPts val="600"/>
              </a:spcAft>
              <a:buFont typeface="Arial" panose="020B0604020202020204" pitchFamily="34" charset="0"/>
              <a:buChar char="•"/>
              <a:defRPr/>
            </a:pPr>
            <a:r>
              <a:rPr lang="en-US" sz="3200" dirty="0" smtClean="0">
                <a:solidFill>
                  <a:srgbClr val="000000"/>
                </a:solidFill>
                <a:latin typeface="+mj-lt"/>
              </a:rPr>
              <a:t>State Master Plan for Aging</a:t>
            </a:r>
          </a:p>
          <a:p>
            <a:pPr marL="457200" indent="-457200">
              <a:spcAft>
                <a:spcPts val="600"/>
              </a:spcAft>
              <a:buFont typeface="Arial" panose="020B0604020202020204" pitchFamily="34" charset="0"/>
              <a:buChar char="•"/>
              <a:defRPr/>
            </a:pPr>
            <a:r>
              <a:rPr lang="en-US" sz="3200" dirty="0" smtClean="0">
                <a:solidFill>
                  <a:srgbClr val="000000"/>
                </a:solidFill>
                <a:latin typeface="+mj-lt"/>
              </a:rPr>
              <a:t>Medicaid policy and contract oversight</a:t>
            </a:r>
          </a:p>
          <a:p>
            <a:pPr marL="457200" indent="-457200">
              <a:spcAft>
                <a:spcPts val="600"/>
              </a:spcAft>
              <a:buFont typeface="Arial" panose="020B0604020202020204" pitchFamily="34" charset="0"/>
              <a:buChar char="•"/>
              <a:defRPr/>
            </a:pPr>
            <a:r>
              <a:rPr lang="en-US" sz="3200" dirty="0" smtClean="0">
                <a:solidFill>
                  <a:srgbClr val="000000"/>
                </a:solidFill>
                <a:latin typeface="+mj-lt"/>
              </a:rPr>
              <a:t>Insurance regulation (</a:t>
            </a:r>
            <a:r>
              <a:rPr lang="en-US" sz="2400" dirty="0" smtClean="0">
                <a:solidFill>
                  <a:srgbClr val="000000"/>
                </a:solidFill>
                <a:latin typeface="+mj-lt"/>
              </a:rPr>
              <a:t>e.g., Medicare Advantage</a:t>
            </a:r>
            <a:r>
              <a:rPr lang="en-US" sz="3200" dirty="0" smtClean="0">
                <a:solidFill>
                  <a:srgbClr val="000000"/>
                </a:solidFill>
                <a:latin typeface="+mj-lt"/>
              </a:rPr>
              <a:t>)</a:t>
            </a:r>
          </a:p>
          <a:p>
            <a:pPr marL="457200" indent="-457200">
              <a:spcAft>
                <a:spcPts val="600"/>
              </a:spcAft>
              <a:buFont typeface="Arial" panose="020B0604020202020204" pitchFamily="34" charset="0"/>
              <a:buChar char="•"/>
              <a:defRPr/>
            </a:pPr>
            <a:r>
              <a:rPr lang="en-US" sz="3200" dirty="0" smtClean="0">
                <a:solidFill>
                  <a:srgbClr val="000000"/>
                </a:solidFill>
                <a:latin typeface="+mj-lt"/>
              </a:rPr>
              <a:t>Tax policy</a:t>
            </a:r>
          </a:p>
          <a:p>
            <a:pPr marL="457200" indent="-457200">
              <a:spcAft>
                <a:spcPts val="600"/>
              </a:spcAft>
              <a:buFont typeface="Arial" panose="020B0604020202020204" pitchFamily="34" charset="0"/>
              <a:buChar char="•"/>
              <a:defRPr/>
            </a:pPr>
            <a:r>
              <a:rPr lang="en-US" sz="3200" dirty="0" smtClean="0">
                <a:solidFill>
                  <a:srgbClr val="000000"/>
                </a:solidFill>
                <a:latin typeface="+mj-lt"/>
              </a:rPr>
              <a:t>Employer benefits policy</a:t>
            </a:r>
          </a:p>
          <a:p>
            <a:pPr marL="457200" indent="-457200">
              <a:spcAft>
                <a:spcPts val="600"/>
              </a:spcAft>
              <a:buFont typeface="Arial" panose="020B0604020202020204" pitchFamily="34" charset="0"/>
              <a:buChar char="•"/>
              <a:defRPr/>
            </a:pPr>
            <a:r>
              <a:rPr lang="en-US" sz="3200" dirty="0" smtClean="0">
                <a:solidFill>
                  <a:srgbClr val="000000"/>
                </a:solidFill>
                <a:latin typeface="+mj-lt"/>
              </a:rPr>
              <a:t>Consumer affairs regulation</a:t>
            </a:r>
          </a:p>
          <a:p>
            <a:pPr marL="457200" indent="-457200">
              <a:spcAft>
                <a:spcPts val="600"/>
              </a:spcAft>
              <a:buFont typeface="Arial" panose="020B0604020202020204" pitchFamily="34" charset="0"/>
              <a:buChar char="•"/>
              <a:defRPr/>
            </a:pPr>
            <a:r>
              <a:rPr lang="en-US" sz="3200" dirty="0" smtClean="0">
                <a:solidFill>
                  <a:srgbClr val="000000"/>
                </a:solidFill>
                <a:latin typeface="+mj-lt"/>
              </a:rPr>
              <a:t>Professional licensure/certification regulation</a:t>
            </a:r>
          </a:p>
          <a:p>
            <a:pPr marL="457200" indent="-457200">
              <a:spcAft>
                <a:spcPts val="600"/>
              </a:spcAft>
              <a:buFont typeface="Arial" panose="020B0604020202020204" pitchFamily="34" charset="0"/>
              <a:buChar char="•"/>
              <a:defRPr/>
            </a:pPr>
            <a:r>
              <a:rPr lang="en-US" sz="3200" dirty="0" smtClean="0">
                <a:solidFill>
                  <a:srgbClr val="000000"/>
                </a:solidFill>
                <a:latin typeface="+mj-lt"/>
              </a:rPr>
              <a:t>Housing and transportation policy (</a:t>
            </a:r>
            <a:r>
              <a:rPr lang="en-US" sz="2400" dirty="0" smtClean="0">
                <a:solidFill>
                  <a:srgbClr val="000000"/>
                </a:solidFill>
                <a:latin typeface="+mj-lt"/>
              </a:rPr>
              <a:t>e.g., zoning</a:t>
            </a:r>
            <a:r>
              <a:rPr lang="en-US" sz="3200" dirty="0" smtClean="0">
                <a:solidFill>
                  <a:srgbClr val="000000"/>
                </a:solidFill>
                <a:latin typeface="+mj-lt"/>
              </a:rPr>
              <a:t>)</a:t>
            </a:r>
          </a:p>
          <a:p>
            <a:pPr marL="457200" indent="-457200">
              <a:spcAft>
                <a:spcPts val="600"/>
              </a:spcAft>
              <a:buFont typeface="Arial" panose="020B0604020202020204" pitchFamily="34" charset="0"/>
              <a:buChar char="•"/>
              <a:defRPr/>
            </a:pPr>
            <a:endParaRPr lang="en-US" sz="3200" dirty="0">
              <a:solidFill>
                <a:srgbClr val="000000"/>
              </a:solidFill>
              <a:latin typeface="+mj-lt"/>
            </a:endParaRPr>
          </a:p>
        </p:txBody>
      </p:sp>
    </p:spTree>
    <p:extLst>
      <p:ext uri="{BB962C8B-B14F-4D97-AF65-F5344CB8AC3E}">
        <p14:creationId xmlns:p14="http://schemas.microsoft.com/office/powerpoint/2010/main" val="179171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9">
            <a:extLst>
              <a:ext uri="{FF2B5EF4-FFF2-40B4-BE49-F238E27FC236}">
                <a16:creationId xmlns:a16="http://schemas.microsoft.com/office/drawing/2014/main" xmlns="" id="{06B9ED03-DFB4-4F81-83B8-118EE9832ED6}"/>
              </a:ext>
            </a:extLst>
          </p:cNvPr>
          <p:cNvSpPr>
            <a:spLocks noGrp="1"/>
          </p:cNvSpPr>
          <p:nvPr>
            <p:ph type="title"/>
          </p:nvPr>
        </p:nvSpPr>
        <p:spPr/>
        <p:txBody>
          <a:bodyPr/>
          <a:lstStyle/>
          <a:p>
            <a:r>
              <a:rPr lang="en-US" altLang="en-US" dirty="0" smtClean="0"/>
              <a:t>Gretchen’s 3 Takeaways</a:t>
            </a:r>
            <a:endParaRPr lang="en-US" altLang="en-US" dirty="0"/>
          </a:p>
        </p:txBody>
      </p:sp>
      <p:sp>
        <p:nvSpPr>
          <p:cNvPr id="28675" name="Footer Placeholder 4">
            <a:extLst>
              <a:ext uri="{FF2B5EF4-FFF2-40B4-BE49-F238E27FC236}">
                <a16:creationId xmlns:a16="http://schemas.microsoft.com/office/drawing/2014/main" xmlns="" id="{3336D7EA-662B-4F46-B7C0-59DBAECE2D8F}"/>
              </a:ext>
            </a:extLst>
          </p:cNvPr>
          <p:cNvSpPr txBox="1">
            <a:spLocks noGrp="1"/>
          </p:cNvSpPr>
          <p:nvPr/>
        </p:nvSpPr>
        <p:spPr bwMode="auto">
          <a:xfrm>
            <a:off x="457200" y="5867400"/>
            <a:ext cx="52578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 bIns="9144"/>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700" dirty="0">
              <a:solidFill>
                <a:srgbClr val="000000"/>
              </a:solidFill>
              <a:latin typeface="Calibri" panose="020F0502020204030204" pitchFamily="34" charset="0"/>
            </a:endParaRPr>
          </a:p>
        </p:txBody>
      </p:sp>
      <p:sp>
        <p:nvSpPr>
          <p:cNvPr id="10" name="Rectangle 9">
            <a:hlinkClick r:id="rId3" tooltip="Facebook"/>
            <a:extLst>
              <a:ext uri="{FF2B5EF4-FFF2-40B4-BE49-F238E27FC236}">
                <a16:creationId xmlns:a16="http://schemas.microsoft.com/office/drawing/2014/main" xmlns="" id="{7EE2FC27-5960-44E3-AEC8-45DC60B8B7C4}"/>
              </a:ext>
            </a:extLst>
          </p:cNvPr>
          <p:cNvSpPr>
            <a:spLocks noChangeArrowheads="1"/>
          </p:cNvSpPr>
          <p:nvPr/>
        </p:nvSpPr>
        <p:spPr bwMode="auto">
          <a:xfrm>
            <a:off x="8229600" y="5334000"/>
            <a:ext cx="228600" cy="228600"/>
          </a:xfrm>
          <a:prstGeom prst="rect">
            <a:avLst/>
          </a:prstGeom>
          <a:solidFill>
            <a:srgbClr val="FFFFFF">
              <a:alpha val="0"/>
            </a:srgb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11" name="Rectangle 10">
            <a:hlinkClick r:id="rId4" tooltip="Twitter"/>
            <a:extLst>
              <a:ext uri="{FF2B5EF4-FFF2-40B4-BE49-F238E27FC236}">
                <a16:creationId xmlns:a16="http://schemas.microsoft.com/office/drawing/2014/main" xmlns="" id="{C8670F8D-35F1-4F23-9513-F5F8B12D886A}"/>
              </a:ext>
            </a:extLst>
          </p:cNvPr>
          <p:cNvSpPr>
            <a:spLocks noChangeArrowheads="1"/>
          </p:cNvSpPr>
          <p:nvPr/>
        </p:nvSpPr>
        <p:spPr bwMode="auto">
          <a:xfrm>
            <a:off x="8610600" y="5334000"/>
            <a:ext cx="228600" cy="228600"/>
          </a:xfrm>
          <a:prstGeom prst="rect">
            <a:avLst/>
          </a:prstGeom>
          <a:solidFill>
            <a:schemeClr val="bg2">
              <a:alpha val="0"/>
            </a:scheme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15" name="Rectangle 14">
            <a:hlinkClick r:id="rId5" tooltip="The SCAN Foundation"/>
            <a:extLst>
              <a:ext uri="{FF2B5EF4-FFF2-40B4-BE49-F238E27FC236}">
                <a16:creationId xmlns:a16="http://schemas.microsoft.com/office/drawing/2014/main" xmlns="" id="{A075BE48-F066-40C2-950D-BEF81667B7E6}"/>
              </a:ext>
            </a:extLst>
          </p:cNvPr>
          <p:cNvSpPr>
            <a:spLocks noChangeArrowheads="1"/>
          </p:cNvSpPr>
          <p:nvPr/>
        </p:nvSpPr>
        <p:spPr bwMode="auto">
          <a:xfrm>
            <a:off x="5562600" y="6400800"/>
            <a:ext cx="2362200" cy="228600"/>
          </a:xfrm>
          <a:prstGeom prst="rect">
            <a:avLst/>
          </a:prstGeom>
          <a:solidFill>
            <a:srgbClr val="F4F4F4">
              <a:alpha val="0"/>
            </a:srgb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28679" name="Text Placeholder 2">
            <a:extLst>
              <a:ext uri="{FF2B5EF4-FFF2-40B4-BE49-F238E27FC236}">
                <a16:creationId xmlns:a16="http://schemas.microsoft.com/office/drawing/2014/main" xmlns="" id="{AE76B5D7-38A2-4374-8389-9A4F53C65C58}"/>
              </a:ext>
            </a:extLst>
          </p:cNvPr>
          <p:cNvSpPr>
            <a:spLocks noGrp="1" noChangeArrowheads="1"/>
          </p:cNvSpPr>
          <p:nvPr>
            <p:ph type="body" sz="half" idx="2"/>
          </p:nvPr>
        </p:nvSpPr>
        <p:spPr bwMode="auto">
          <a:xfrm>
            <a:off x="228600" y="1395413"/>
            <a:ext cx="8763000" cy="4691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spcBef>
                <a:spcPts val="600"/>
              </a:spcBef>
              <a:buFont typeface="Arial" panose="020B0604020202020204" pitchFamily="34" charset="0"/>
              <a:buChar char="•"/>
            </a:pPr>
            <a:r>
              <a:rPr lang="en-US" altLang="en-US" dirty="0"/>
              <a:t>Demographics + daily functioning shape the new innovation landscape for aging Americans</a:t>
            </a:r>
          </a:p>
          <a:p>
            <a:pPr marL="457200" indent="-457200">
              <a:spcBef>
                <a:spcPts val="600"/>
              </a:spcBef>
              <a:buFont typeface="Arial" panose="020B0604020202020204" pitchFamily="34" charset="0"/>
              <a:buChar char="•"/>
            </a:pPr>
            <a:endParaRPr lang="en-US" altLang="en-US" dirty="0" smtClean="0"/>
          </a:p>
          <a:p>
            <a:pPr marL="457200" indent="-457200">
              <a:spcBef>
                <a:spcPts val="600"/>
              </a:spcBef>
              <a:buFont typeface="Arial" panose="020B0604020202020204" pitchFamily="34" charset="0"/>
              <a:buChar char="•"/>
            </a:pPr>
            <a:r>
              <a:rPr lang="en-US" altLang="en-US" dirty="0" smtClean="0"/>
              <a:t>The time for </a:t>
            </a:r>
            <a:r>
              <a:rPr lang="en-US" altLang="en-US" dirty="0"/>
              <a:t>addressing daily living needs </a:t>
            </a:r>
            <a:r>
              <a:rPr lang="en-US" altLang="en-US" dirty="0" smtClean="0"/>
              <a:t>for an aging population = NOW</a:t>
            </a:r>
            <a:endParaRPr lang="en-US" altLang="en-US" dirty="0"/>
          </a:p>
          <a:p>
            <a:pPr marL="457200" indent="-457200">
              <a:spcBef>
                <a:spcPts val="600"/>
              </a:spcBef>
              <a:buFont typeface="Arial" panose="020B0604020202020204" pitchFamily="34" charset="0"/>
              <a:buChar char="•"/>
            </a:pPr>
            <a:endParaRPr lang="en-US" altLang="en-US" dirty="0"/>
          </a:p>
          <a:p>
            <a:pPr marL="457200" indent="-457200">
              <a:spcBef>
                <a:spcPts val="600"/>
              </a:spcBef>
              <a:buFont typeface="Arial" panose="020B0604020202020204" pitchFamily="34" charset="0"/>
              <a:buChar char="•"/>
            </a:pPr>
            <a:r>
              <a:rPr lang="en-US" altLang="en-US" dirty="0" smtClean="0"/>
              <a:t>States have many tools to address daily living needs</a:t>
            </a:r>
            <a:endParaRPr lang="en-US" altLang="en-US" dirty="0"/>
          </a:p>
        </p:txBody>
      </p:sp>
    </p:spTree>
    <p:extLst>
      <p:ext uri="{BB962C8B-B14F-4D97-AF65-F5344CB8AC3E}">
        <p14:creationId xmlns:p14="http://schemas.microsoft.com/office/powerpoint/2010/main" val="1356937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p:cNvSpPr>
          <p:nvPr>
            <p:ph type="title"/>
          </p:nvPr>
        </p:nvSpPr>
        <p:spPr/>
        <p:txBody>
          <a:bodyPr/>
          <a:lstStyle/>
          <a:p>
            <a:pPr eaLnBrk="1" hangingPunct="1"/>
            <a:r>
              <a:rPr lang="en-US" altLang="en-US" b="1" smtClean="0"/>
              <a:t>The Real Policy Goal…</a:t>
            </a:r>
          </a:p>
        </p:txBody>
      </p:sp>
      <p:pic>
        <p:nvPicPr>
          <p:cNvPr id="108547" name="Picture 3" descr="The SCAN Foundation - Cloud Graphic -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5" y="1447800"/>
            <a:ext cx="8410575"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56196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hlinkClick r:id="rId2" tooltip="Facebook"/>
            <a:extLst>
              <a:ext uri="{FF2B5EF4-FFF2-40B4-BE49-F238E27FC236}">
                <a16:creationId xmlns:a16="http://schemas.microsoft.com/office/drawing/2014/main" xmlns="" id="{BB9289DB-6CF1-4E4B-B82A-9ABC2A55D65F}"/>
              </a:ext>
            </a:extLst>
          </p:cNvPr>
          <p:cNvSpPr>
            <a:spLocks noChangeArrowheads="1"/>
          </p:cNvSpPr>
          <p:nvPr/>
        </p:nvSpPr>
        <p:spPr bwMode="auto">
          <a:xfrm>
            <a:off x="8153400" y="6400800"/>
            <a:ext cx="228600" cy="228600"/>
          </a:xfrm>
          <a:prstGeom prst="rect">
            <a:avLst/>
          </a:prstGeom>
          <a:solidFill>
            <a:srgbClr val="FFFFFF">
              <a:alpha val="0"/>
            </a:srgb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14" name="Rectangle 13">
            <a:hlinkClick r:id="rId3" tooltip="Twitter"/>
            <a:extLst>
              <a:ext uri="{FF2B5EF4-FFF2-40B4-BE49-F238E27FC236}">
                <a16:creationId xmlns:a16="http://schemas.microsoft.com/office/drawing/2014/main" xmlns="" id="{6A946985-6C9E-42B2-94BD-76F9D98F4A42}"/>
              </a:ext>
            </a:extLst>
          </p:cNvPr>
          <p:cNvSpPr>
            <a:spLocks noChangeArrowheads="1"/>
          </p:cNvSpPr>
          <p:nvPr/>
        </p:nvSpPr>
        <p:spPr bwMode="auto">
          <a:xfrm>
            <a:off x="8572500" y="6400800"/>
            <a:ext cx="228600" cy="228600"/>
          </a:xfrm>
          <a:prstGeom prst="rect">
            <a:avLst/>
          </a:prstGeom>
          <a:solidFill>
            <a:schemeClr val="bg2">
              <a:alpha val="0"/>
            </a:schemeClr>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50180" name="Content Placeholder 2">
            <a:extLst>
              <a:ext uri="{FF2B5EF4-FFF2-40B4-BE49-F238E27FC236}">
                <a16:creationId xmlns:a16="http://schemas.microsoft.com/office/drawing/2014/main" xmlns="" id="{3B98EC17-3DD9-4E1E-9446-1ABEB5F27D0C}"/>
              </a:ext>
            </a:extLst>
          </p:cNvPr>
          <p:cNvSpPr>
            <a:spLocks/>
          </p:cNvSpPr>
          <p:nvPr/>
        </p:nvSpPr>
        <p:spPr bwMode="auto">
          <a:xfrm>
            <a:off x="3733800" y="1524000"/>
            <a:ext cx="48006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Arial" panose="020B0604020202020204" pitchFamily="34" charset="0"/>
              <a:buNone/>
            </a:pPr>
            <a:r>
              <a:rPr lang="en-US" altLang="en-US" sz="2800" dirty="0">
                <a:solidFill>
                  <a:srgbClr val="000000"/>
                </a:solidFill>
                <a:latin typeface="Calibri" panose="020F0502020204030204" pitchFamily="34" charset="0"/>
              </a:rPr>
              <a:t>Sign up for email alerts at </a:t>
            </a:r>
            <a:r>
              <a:rPr lang="en-US" altLang="en-US" sz="2800" b="1" dirty="0">
                <a:solidFill>
                  <a:srgbClr val="000000"/>
                </a:solidFill>
                <a:latin typeface="Calibri" panose="020F0502020204030204" pitchFamily="34" charset="0"/>
                <a:hlinkClick r:id="rId4" tooltip="The SCAN Foundation"/>
              </a:rPr>
              <a:t>www.TheSCANFoundation.org</a:t>
            </a:r>
            <a:endParaRPr lang="en-US" altLang="en-US" sz="2800" b="1" dirty="0">
              <a:solidFill>
                <a:srgbClr val="000000"/>
              </a:solidFill>
              <a:latin typeface="Calibri" panose="020F0502020204030204" pitchFamily="34" charset="0"/>
            </a:endParaRPr>
          </a:p>
          <a:p>
            <a:pPr eaLnBrk="1" hangingPunct="1">
              <a:spcBef>
                <a:spcPct val="20000"/>
              </a:spcBef>
              <a:buFont typeface="Arial" panose="020B0604020202020204" pitchFamily="34" charset="0"/>
              <a:buNone/>
            </a:pPr>
            <a:endParaRPr lang="en-US" altLang="en-US" sz="2800" dirty="0">
              <a:solidFill>
                <a:srgbClr val="646464"/>
              </a:solidFill>
              <a:latin typeface="Calibri" panose="020F0502020204030204" pitchFamily="34" charset="0"/>
            </a:endParaRPr>
          </a:p>
          <a:p>
            <a:pPr eaLnBrk="1" hangingPunct="1">
              <a:spcBef>
                <a:spcPct val="20000"/>
              </a:spcBef>
              <a:buFont typeface="Arial" panose="020B0604020202020204" pitchFamily="34" charset="0"/>
              <a:buNone/>
            </a:pPr>
            <a:r>
              <a:rPr lang="en-US" altLang="en-US" sz="2800" dirty="0">
                <a:solidFill>
                  <a:srgbClr val="000000"/>
                </a:solidFill>
                <a:latin typeface="Calibri" panose="020F0502020204030204" pitchFamily="34" charset="0"/>
              </a:rPr>
              <a:t>Follow us on Twitter</a:t>
            </a:r>
          </a:p>
          <a:p>
            <a:pPr eaLnBrk="1" hangingPunct="1">
              <a:spcBef>
                <a:spcPct val="20000"/>
              </a:spcBef>
              <a:buFont typeface="Arial" panose="020B0604020202020204" pitchFamily="34" charset="0"/>
              <a:buNone/>
            </a:pPr>
            <a:r>
              <a:rPr lang="en-US" altLang="en-US" sz="2800" dirty="0">
                <a:latin typeface="Calibri" panose="020F0502020204030204" pitchFamily="34" charset="0"/>
              </a:rPr>
              <a:t>        </a:t>
            </a:r>
            <a:r>
              <a:rPr lang="en-US" altLang="en-US" sz="2800" b="1" dirty="0">
                <a:latin typeface="Calibri" panose="020F0502020204030204" pitchFamily="34" charset="0"/>
                <a:hlinkClick r:id="rId3" tooltip="Twitter"/>
              </a:rPr>
              <a:t>@TheSCANFndtn</a:t>
            </a:r>
            <a:endParaRPr lang="en-US" altLang="en-US" sz="2800" b="1" dirty="0">
              <a:latin typeface="Calibri" panose="020F0502020204030204" pitchFamily="34" charset="0"/>
            </a:endParaRPr>
          </a:p>
          <a:p>
            <a:pPr eaLnBrk="1" hangingPunct="1">
              <a:spcBef>
                <a:spcPct val="20000"/>
              </a:spcBef>
              <a:buFont typeface="Arial" panose="020B0604020202020204" pitchFamily="34" charset="0"/>
              <a:buNone/>
            </a:pPr>
            <a:endParaRPr lang="en-US" altLang="en-US" sz="2800" dirty="0">
              <a:latin typeface="Calibri" panose="020F0502020204030204" pitchFamily="34" charset="0"/>
            </a:endParaRPr>
          </a:p>
          <a:p>
            <a:pPr eaLnBrk="1" hangingPunct="1">
              <a:spcBef>
                <a:spcPct val="20000"/>
              </a:spcBef>
              <a:buFont typeface="Arial" panose="020B0604020202020204" pitchFamily="34" charset="0"/>
              <a:buNone/>
            </a:pPr>
            <a:r>
              <a:rPr lang="en-US" altLang="en-US" sz="2800" dirty="0">
                <a:solidFill>
                  <a:srgbClr val="000000"/>
                </a:solidFill>
                <a:latin typeface="Calibri" panose="020F0502020204030204" pitchFamily="34" charset="0"/>
              </a:rPr>
              <a:t>Find us on Facebook</a:t>
            </a:r>
          </a:p>
          <a:p>
            <a:pPr eaLnBrk="1" hangingPunct="1">
              <a:spcBef>
                <a:spcPct val="20000"/>
              </a:spcBef>
              <a:buFont typeface="Arial" panose="020B0604020202020204" pitchFamily="34" charset="0"/>
              <a:buNone/>
            </a:pPr>
            <a:r>
              <a:rPr lang="en-US" altLang="en-US" sz="2800" dirty="0">
                <a:latin typeface="Calibri" panose="020F0502020204030204" pitchFamily="34" charset="0"/>
              </a:rPr>
              <a:t>         </a:t>
            </a:r>
            <a:r>
              <a:rPr lang="en-US" altLang="en-US" sz="2800" b="1" dirty="0">
                <a:latin typeface="Calibri" panose="020F0502020204030204" pitchFamily="34" charset="0"/>
                <a:hlinkClick r:id="rId2" tooltip="Facebook"/>
              </a:rPr>
              <a:t>The SCAN Foundation</a:t>
            </a:r>
            <a:endParaRPr lang="en-US" altLang="en-US" sz="2800" b="1" dirty="0">
              <a:latin typeface="Calibri" panose="020F0502020204030204" pitchFamily="34" charset="0"/>
            </a:endParaRPr>
          </a:p>
          <a:p>
            <a:pPr eaLnBrk="1" hangingPunct="1">
              <a:spcBef>
                <a:spcPct val="20000"/>
              </a:spcBef>
              <a:buFont typeface="Arial" panose="020B0604020202020204" pitchFamily="34" charset="0"/>
              <a:buNone/>
            </a:pPr>
            <a:endParaRPr lang="en-US" altLang="en-US" sz="2800" dirty="0">
              <a:latin typeface="Calibri" panose="020F0502020204030204" pitchFamily="34" charset="0"/>
            </a:endParaRPr>
          </a:p>
          <a:p>
            <a:pPr eaLnBrk="1" hangingPunct="1">
              <a:spcBef>
                <a:spcPct val="20000"/>
              </a:spcBef>
              <a:buSzPct val="160000"/>
              <a:buFont typeface="Arial" panose="020B0604020202020204" pitchFamily="34" charset="0"/>
              <a:buChar char="•"/>
            </a:pPr>
            <a:endParaRPr lang="en-US" altLang="en-US" sz="1400" dirty="0">
              <a:solidFill>
                <a:schemeClr val="accent2"/>
              </a:solidFill>
              <a:latin typeface="Calibri" panose="020F0502020204030204" pitchFamily="34" charset="0"/>
            </a:endParaRPr>
          </a:p>
        </p:txBody>
      </p:sp>
      <p:sp>
        <p:nvSpPr>
          <p:cNvPr id="50181" name="Content Placeholder 3">
            <a:extLst>
              <a:ext uri="{FF2B5EF4-FFF2-40B4-BE49-F238E27FC236}">
                <a16:creationId xmlns:a16="http://schemas.microsoft.com/office/drawing/2014/main" xmlns="" id="{0FF21523-2494-4BBF-BB8B-BA9901516533}"/>
              </a:ext>
            </a:extLst>
          </p:cNvPr>
          <p:cNvSpPr>
            <a:spLocks/>
          </p:cNvSpPr>
          <p:nvPr/>
        </p:nvSpPr>
        <p:spPr bwMode="auto">
          <a:xfrm>
            <a:off x="381000" y="1676400"/>
            <a:ext cx="2971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en-US" sz="2400" b="1" i="1" dirty="0">
                <a:latin typeface="Calibri" panose="020F0502020204030204" pitchFamily="34" charset="0"/>
              </a:rPr>
              <a:t>Our Vision: </a:t>
            </a:r>
            <a:r>
              <a:rPr lang="en-US" altLang="en-US" sz="2000" b="1" dirty="0">
                <a:latin typeface="Calibri" panose="020F0502020204030204" pitchFamily="34" charset="0"/>
              </a:rPr>
              <a:t/>
            </a:r>
            <a:br>
              <a:rPr lang="en-US" altLang="en-US" sz="2000" b="1" dirty="0">
                <a:latin typeface="Calibri" panose="020F0502020204030204" pitchFamily="34" charset="0"/>
              </a:rPr>
            </a:br>
            <a:r>
              <a:rPr lang="en-US" altLang="en-US" b="1" dirty="0">
                <a:solidFill>
                  <a:srgbClr val="000000"/>
                </a:solidFill>
                <a:latin typeface="Calibri" panose="020F0502020204030204" pitchFamily="34" charset="0"/>
              </a:rPr>
              <a:t>A society where older adults can access health and supportive services of their choosing to meet their needs</a:t>
            </a:r>
            <a:r>
              <a:rPr lang="en-US" altLang="en-US" b="1" dirty="0">
                <a:solidFill>
                  <a:srgbClr val="646464"/>
                </a:solidFill>
                <a:latin typeface="Calibri" panose="020F0502020204030204" pitchFamily="34" charset="0"/>
              </a:rPr>
              <a:t>. </a:t>
            </a:r>
          </a:p>
          <a:p>
            <a:pPr eaLnBrk="1" hangingPunct="1">
              <a:spcBef>
                <a:spcPct val="20000"/>
              </a:spcBef>
            </a:pPr>
            <a:endParaRPr lang="en-US" altLang="en-US" sz="2000" b="1" dirty="0">
              <a:latin typeface="Calibri" panose="020F0502020204030204" pitchFamily="34" charset="0"/>
            </a:endParaRPr>
          </a:p>
          <a:p>
            <a:pPr eaLnBrk="1" hangingPunct="1">
              <a:spcBef>
                <a:spcPct val="20000"/>
              </a:spcBef>
              <a:buFont typeface="Arial" panose="020B0604020202020204" pitchFamily="34" charset="0"/>
              <a:buNone/>
            </a:pPr>
            <a:r>
              <a:rPr lang="en-US" altLang="en-US" sz="2400" b="1" i="1" dirty="0">
                <a:latin typeface="Calibri" panose="020F0502020204030204" pitchFamily="34" charset="0"/>
              </a:rPr>
              <a:t>Our Mission: </a:t>
            </a:r>
          </a:p>
          <a:p>
            <a:pPr eaLnBrk="1" hangingPunct="1">
              <a:spcBef>
                <a:spcPct val="20000"/>
              </a:spcBef>
              <a:buFont typeface="Arial" panose="020B0604020202020204" pitchFamily="34" charset="0"/>
              <a:buNone/>
            </a:pPr>
            <a:r>
              <a:rPr lang="en-US" altLang="en-US" b="1" dirty="0">
                <a:solidFill>
                  <a:srgbClr val="000000"/>
                </a:solidFill>
                <a:latin typeface="Calibri" panose="020F0502020204030204" pitchFamily="34" charset="0"/>
              </a:rPr>
              <a:t>To advance a coordinated and easily navigated system of high-quality services for older adults that preserve dignity and independence. </a:t>
            </a:r>
          </a:p>
          <a:p>
            <a:pPr eaLnBrk="1" hangingPunct="1">
              <a:spcBef>
                <a:spcPct val="20000"/>
              </a:spcBef>
              <a:buFont typeface="Arial" panose="020B0604020202020204" pitchFamily="34" charset="0"/>
              <a:buNone/>
            </a:pPr>
            <a:endParaRPr lang="en-US" altLang="en-US" sz="1500" b="1" dirty="0">
              <a:latin typeface="Calibri" panose="020F0502020204030204" pitchFamily="34" charset="0"/>
            </a:endParaRPr>
          </a:p>
          <a:p>
            <a:pPr eaLnBrk="1" hangingPunct="1">
              <a:spcBef>
                <a:spcPct val="20000"/>
              </a:spcBef>
              <a:buFont typeface="Arial" panose="020B0604020202020204" pitchFamily="34" charset="0"/>
              <a:buNone/>
            </a:pPr>
            <a:endParaRPr lang="en-US" altLang="en-US" sz="1500" b="1" dirty="0">
              <a:latin typeface="Calibri" panose="020F0502020204030204" pitchFamily="34" charset="0"/>
            </a:endParaRPr>
          </a:p>
        </p:txBody>
      </p:sp>
      <p:pic>
        <p:nvPicPr>
          <p:cNvPr id="50182" name="Picture 1">
            <a:extLst>
              <a:ext uri="{FF2B5EF4-FFF2-40B4-BE49-F238E27FC236}">
                <a16:creationId xmlns:a16="http://schemas.microsoft.com/office/drawing/2014/main" xmlns="" id="{67B3B9BF-E6CA-4FB8-B61B-289CAFADFB2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4607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2">
            <a:extLst>
              <a:ext uri="{FF2B5EF4-FFF2-40B4-BE49-F238E27FC236}">
                <a16:creationId xmlns:a16="http://schemas.microsoft.com/office/drawing/2014/main" xmlns="" id="{8CB83BAF-E58F-4027-93CD-279A0B65512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50228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343400" y="6290846"/>
            <a:ext cx="457200" cy="338554"/>
          </a:xfrm>
          <a:prstGeom prst="rect">
            <a:avLst/>
          </a:prstGeom>
          <a:noFill/>
        </p:spPr>
        <p:txBody>
          <a:bodyPr wrap="square" rtlCol="0">
            <a:spAutoFit/>
          </a:bodyPr>
          <a:lstStyle/>
          <a:p>
            <a:pPr algn="ctr"/>
            <a:fld id="{2C9F2CFB-D1C5-41DE-8E48-0406B669BBAF}" type="slidenum">
              <a:rPr lang="en-US" sz="1600" b="1" smtClean="0">
                <a:latin typeface="+mj-lt"/>
              </a:rPr>
              <a:pPr algn="ctr"/>
              <a:t>28</a:t>
            </a:fld>
            <a:endParaRPr lang="en-US" sz="1600" b="1"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xmlns="" id="{E68867D5-1DC6-4AC9-8C70-B8867FCB6114}"/>
              </a:ext>
            </a:extLst>
          </p:cNvPr>
          <p:cNvSpPr>
            <a:spLocks noGrp="1"/>
          </p:cNvSpPr>
          <p:nvPr>
            <p:ph type="title"/>
          </p:nvPr>
        </p:nvSpPr>
        <p:spPr/>
        <p:txBody>
          <a:bodyPr/>
          <a:lstStyle/>
          <a:p>
            <a:r>
              <a:rPr lang="en-US" altLang="en-US" sz="3600" dirty="0"/>
              <a:t>Time To </a:t>
            </a:r>
            <a:r>
              <a:rPr lang="en-US" altLang="en-US" sz="3600" dirty="0" smtClean="0"/>
              <a:t>Take Action: </a:t>
            </a:r>
            <a:r>
              <a:rPr lang="en-US" altLang="en-US" sz="3600" dirty="0"/>
              <a:t>NOW</a:t>
            </a:r>
          </a:p>
        </p:txBody>
      </p:sp>
      <p:graphicFrame>
        <p:nvGraphicFramePr>
          <p:cNvPr id="45059" name="Chart 10">
            <a:extLst>
              <a:ext uri="{FF2B5EF4-FFF2-40B4-BE49-F238E27FC236}">
                <a16:creationId xmlns:a16="http://schemas.microsoft.com/office/drawing/2014/main" xmlns="" id="{57DDB767-6826-4793-9B2D-E31339876D1F}"/>
              </a:ext>
            </a:extLst>
          </p:cNvPr>
          <p:cNvGraphicFramePr>
            <a:graphicFrameLocks/>
          </p:cNvGraphicFramePr>
          <p:nvPr/>
        </p:nvGraphicFramePr>
        <p:xfrm>
          <a:off x="254000" y="1346200"/>
          <a:ext cx="8255000" cy="4724400"/>
        </p:xfrm>
        <a:graphic>
          <a:graphicData uri="http://schemas.openxmlformats.org/presentationml/2006/ole">
            <mc:AlternateContent xmlns:mc="http://schemas.openxmlformats.org/markup-compatibility/2006">
              <mc:Choice xmlns:v="urn:schemas-microsoft-com:vml" Requires="v">
                <p:oleObj spid="_x0000_s2060" name="Chart" r:id="rId4" imgW="8260796" imgH="4730906" progId="Excel.Chart.8">
                  <p:embed/>
                </p:oleObj>
              </mc:Choice>
              <mc:Fallback>
                <p:oleObj name="Chart" r:id="rId4" imgW="8260796" imgH="4730906" progId="Excel.Chart.8">
                  <p:embed/>
                  <p:pic>
                    <p:nvPicPr>
                      <p:cNvPr id="45059" name="Chart 10">
                        <a:extLst>
                          <a:ext uri="{FF2B5EF4-FFF2-40B4-BE49-F238E27FC236}">
                            <a16:creationId xmlns:a16="http://schemas.microsoft.com/office/drawing/2014/main" xmlns="" id="{57DDB767-6826-4793-9B2D-E31339876D1F}"/>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346200"/>
                        <a:ext cx="8255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60" name="TextBox 11">
            <a:extLst>
              <a:ext uri="{FF2B5EF4-FFF2-40B4-BE49-F238E27FC236}">
                <a16:creationId xmlns:a16="http://schemas.microsoft.com/office/drawing/2014/main" xmlns="" id="{52C91913-65F7-42F9-93A6-AC5C6EC9008A}"/>
              </a:ext>
            </a:extLst>
          </p:cNvPr>
          <p:cNvSpPr txBox="1">
            <a:spLocks noChangeArrowheads="1"/>
          </p:cNvSpPr>
          <p:nvPr/>
        </p:nvSpPr>
        <p:spPr bwMode="auto">
          <a:xfrm>
            <a:off x="990600" y="2490788"/>
            <a:ext cx="8382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dirty="0">
                <a:solidFill>
                  <a:schemeClr val="accent2"/>
                </a:solidFill>
              </a:rPr>
              <a:t>47.7 M</a:t>
            </a:r>
          </a:p>
        </p:txBody>
      </p:sp>
      <p:sp>
        <p:nvSpPr>
          <p:cNvPr id="45061" name="TextBox 12">
            <a:extLst>
              <a:ext uri="{FF2B5EF4-FFF2-40B4-BE49-F238E27FC236}">
                <a16:creationId xmlns:a16="http://schemas.microsoft.com/office/drawing/2014/main" xmlns="" id="{BC126E2E-601E-481E-AB36-9AFC06C36A85}"/>
              </a:ext>
            </a:extLst>
          </p:cNvPr>
          <p:cNvSpPr txBox="1">
            <a:spLocks noChangeArrowheads="1"/>
          </p:cNvSpPr>
          <p:nvPr/>
        </p:nvSpPr>
        <p:spPr bwMode="auto">
          <a:xfrm>
            <a:off x="2971800" y="215265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dirty="0">
                <a:solidFill>
                  <a:schemeClr val="accent2"/>
                </a:solidFill>
              </a:rPr>
              <a:t>60 M</a:t>
            </a:r>
          </a:p>
        </p:txBody>
      </p:sp>
      <p:sp>
        <p:nvSpPr>
          <p:cNvPr id="45062" name="TextBox 13">
            <a:extLst>
              <a:ext uri="{FF2B5EF4-FFF2-40B4-BE49-F238E27FC236}">
                <a16:creationId xmlns:a16="http://schemas.microsoft.com/office/drawing/2014/main" xmlns="" id="{6AE227B6-544A-424B-9125-11D9C86A07A4}"/>
              </a:ext>
            </a:extLst>
          </p:cNvPr>
          <p:cNvSpPr txBox="1">
            <a:spLocks noChangeArrowheads="1"/>
          </p:cNvSpPr>
          <p:nvPr/>
        </p:nvSpPr>
        <p:spPr bwMode="auto">
          <a:xfrm>
            <a:off x="4953000" y="1787525"/>
            <a:ext cx="83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dirty="0">
                <a:solidFill>
                  <a:schemeClr val="accent2"/>
                </a:solidFill>
              </a:rPr>
              <a:t>65 M</a:t>
            </a:r>
          </a:p>
        </p:txBody>
      </p:sp>
      <p:sp>
        <p:nvSpPr>
          <p:cNvPr id="45063" name="TextBox 14">
            <a:extLst>
              <a:ext uri="{FF2B5EF4-FFF2-40B4-BE49-F238E27FC236}">
                <a16:creationId xmlns:a16="http://schemas.microsoft.com/office/drawing/2014/main" xmlns="" id="{88918439-4FCA-4D79-A2CF-26FD34AD98B1}"/>
              </a:ext>
            </a:extLst>
          </p:cNvPr>
          <p:cNvSpPr txBox="1">
            <a:spLocks noChangeArrowheads="1"/>
          </p:cNvSpPr>
          <p:nvPr/>
        </p:nvSpPr>
        <p:spPr bwMode="auto">
          <a:xfrm>
            <a:off x="6858000" y="1447800"/>
            <a:ext cx="990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dirty="0">
                <a:solidFill>
                  <a:schemeClr val="accent2"/>
                </a:solidFill>
              </a:rPr>
              <a:t>72.8 M</a:t>
            </a:r>
          </a:p>
        </p:txBody>
      </p:sp>
      <p:sp>
        <p:nvSpPr>
          <p:cNvPr id="45064" name="Content Placeholder 3">
            <a:extLst>
              <a:ext uri="{FF2B5EF4-FFF2-40B4-BE49-F238E27FC236}">
                <a16:creationId xmlns:a16="http://schemas.microsoft.com/office/drawing/2014/main" xmlns="" id="{D31BAEC8-F105-4483-9748-56E3C958ED58}"/>
              </a:ext>
            </a:extLst>
          </p:cNvPr>
          <p:cNvSpPr txBox="1">
            <a:spLocks noChangeArrowheads="1"/>
          </p:cNvSpPr>
          <p:nvPr/>
        </p:nvSpPr>
        <p:spPr bwMode="auto">
          <a:xfrm>
            <a:off x="361950" y="1123950"/>
            <a:ext cx="8420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 bIns="9144"/>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5813" indent="-227013">
              <a:defRPr>
                <a:solidFill>
                  <a:schemeClr val="tx1"/>
                </a:solidFill>
                <a:latin typeface="Arial" panose="020B0604020202020204" pitchFamily="34" charset="0"/>
                <a:ea typeface="ＭＳ Ｐゴシック" panose="020B0600070205080204" pitchFamily="34" charset="-128"/>
              </a:defRPr>
            </a:lvl5pPr>
            <a:lvl6pPr marL="2513013" indent="-227013"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0213" indent="-227013"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7413" indent="-227013"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4613" indent="-227013"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i="1" dirty="0">
                <a:solidFill>
                  <a:srgbClr val="646464"/>
                </a:solidFill>
                <a:latin typeface="Calibri "/>
              </a:rPr>
              <a:t>75+ Growing Fastest Among U.S. Population Ages 65 and Older, Starting 2020 </a:t>
            </a:r>
          </a:p>
        </p:txBody>
      </p:sp>
      <p:sp>
        <p:nvSpPr>
          <p:cNvPr id="45066" name="TextBox 19">
            <a:extLst>
              <a:ext uri="{FF2B5EF4-FFF2-40B4-BE49-F238E27FC236}">
                <a16:creationId xmlns:a16="http://schemas.microsoft.com/office/drawing/2014/main" xmlns="" id="{FE618E97-0339-4CC1-BE8B-5C66E4C8E22F}"/>
              </a:ext>
            </a:extLst>
          </p:cNvPr>
          <p:cNvSpPr txBox="1">
            <a:spLocks noChangeArrowheads="1"/>
          </p:cNvSpPr>
          <p:nvPr/>
        </p:nvSpPr>
        <p:spPr bwMode="auto">
          <a:xfrm rot="-1032381">
            <a:off x="5867400" y="2058988"/>
            <a:ext cx="914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dirty="0"/>
              <a:t>20.4%</a:t>
            </a:r>
          </a:p>
        </p:txBody>
      </p:sp>
      <p:sp>
        <p:nvSpPr>
          <p:cNvPr id="45067" name="TextBox 20">
            <a:extLst>
              <a:ext uri="{FF2B5EF4-FFF2-40B4-BE49-F238E27FC236}">
                <a16:creationId xmlns:a16="http://schemas.microsoft.com/office/drawing/2014/main" xmlns="" id="{59F7639E-A17F-4A1E-9C67-85EBB9FA5A14}"/>
              </a:ext>
            </a:extLst>
          </p:cNvPr>
          <p:cNvSpPr txBox="1">
            <a:spLocks noChangeArrowheads="1"/>
          </p:cNvSpPr>
          <p:nvPr/>
        </p:nvSpPr>
        <p:spPr bwMode="auto">
          <a:xfrm rot="-1032381">
            <a:off x="3924300" y="2451100"/>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dirty="0"/>
              <a:t>22.4%</a:t>
            </a:r>
          </a:p>
        </p:txBody>
      </p:sp>
      <p:sp>
        <p:nvSpPr>
          <p:cNvPr id="45068" name="TextBox 22">
            <a:extLst>
              <a:ext uri="{FF2B5EF4-FFF2-40B4-BE49-F238E27FC236}">
                <a16:creationId xmlns:a16="http://schemas.microsoft.com/office/drawing/2014/main" xmlns="" id="{C19DB8D5-3FEC-4F96-87CE-B5F122028839}"/>
              </a:ext>
            </a:extLst>
          </p:cNvPr>
          <p:cNvSpPr txBox="1">
            <a:spLocks noChangeArrowheads="1"/>
          </p:cNvSpPr>
          <p:nvPr/>
        </p:nvSpPr>
        <p:spPr bwMode="auto">
          <a:xfrm rot="-1032381">
            <a:off x="1943100" y="2832100"/>
            <a:ext cx="91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dirty="0"/>
              <a:t>14.9%</a:t>
            </a:r>
          </a:p>
        </p:txBody>
      </p:sp>
      <p:sp>
        <p:nvSpPr>
          <p:cNvPr id="45069" name="TextBox 23">
            <a:extLst>
              <a:ext uri="{FF2B5EF4-FFF2-40B4-BE49-F238E27FC236}">
                <a16:creationId xmlns:a16="http://schemas.microsoft.com/office/drawing/2014/main" xmlns="" id="{44EDF675-8CB7-47CA-8A2D-4DC9563805CF}"/>
              </a:ext>
            </a:extLst>
          </p:cNvPr>
          <p:cNvSpPr txBox="1">
            <a:spLocks noChangeArrowheads="1"/>
          </p:cNvSpPr>
          <p:nvPr/>
        </p:nvSpPr>
        <p:spPr bwMode="auto">
          <a:xfrm rot="-335902">
            <a:off x="5932488" y="3513138"/>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dirty="0">
                <a:solidFill>
                  <a:schemeClr val="accent1"/>
                </a:solidFill>
              </a:rPr>
              <a:t>5.5%</a:t>
            </a:r>
          </a:p>
        </p:txBody>
      </p:sp>
      <p:sp>
        <p:nvSpPr>
          <p:cNvPr id="45070" name="TextBox 24">
            <a:extLst>
              <a:ext uri="{FF2B5EF4-FFF2-40B4-BE49-F238E27FC236}">
                <a16:creationId xmlns:a16="http://schemas.microsoft.com/office/drawing/2014/main" xmlns="" id="{BD92C040-75DD-4198-B623-E6E90F17A98D}"/>
              </a:ext>
            </a:extLst>
          </p:cNvPr>
          <p:cNvSpPr txBox="1">
            <a:spLocks noChangeArrowheads="1"/>
          </p:cNvSpPr>
          <p:nvPr/>
        </p:nvSpPr>
        <p:spPr bwMode="auto">
          <a:xfrm rot="-548985">
            <a:off x="3919538" y="3652838"/>
            <a:ext cx="914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dirty="0">
                <a:solidFill>
                  <a:schemeClr val="accent1"/>
                </a:solidFill>
              </a:rPr>
              <a:t>11.6%</a:t>
            </a:r>
          </a:p>
        </p:txBody>
      </p:sp>
      <p:sp>
        <p:nvSpPr>
          <p:cNvPr id="45071" name="TextBox 25">
            <a:extLst>
              <a:ext uri="{FF2B5EF4-FFF2-40B4-BE49-F238E27FC236}">
                <a16:creationId xmlns:a16="http://schemas.microsoft.com/office/drawing/2014/main" xmlns="" id="{E1676A5F-CC6A-4F0C-8428-36AC8382FAB0}"/>
              </a:ext>
            </a:extLst>
          </p:cNvPr>
          <p:cNvSpPr txBox="1">
            <a:spLocks noChangeArrowheads="1"/>
          </p:cNvSpPr>
          <p:nvPr/>
        </p:nvSpPr>
        <p:spPr bwMode="auto">
          <a:xfrm rot="-642576">
            <a:off x="2008188" y="3811588"/>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dirty="0">
                <a:solidFill>
                  <a:schemeClr val="accent1"/>
                </a:solidFill>
              </a:rPr>
              <a:t>19.3%</a:t>
            </a:r>
          </a:p>
        </p:txBody>
      </p:sp>
      <p:sp>
        <p:nvSpPr>
          <p:cNvPr id="15" name="Rectangle 14">
            <a:extLst>
              <a:ext uri="{FF2B5EF4-FFF2-40B4-BE49-F238E27FC236}">
                <a16:creationId xmlns:a16="http://schemas.microsoft.com/office/drawing/2014/main" xmlns="" id="{D35EFC60-E744-4CAA-9611-3B3C022CDD3B}"/>
              </a:ext>
            </a:extLst>
          </p:cNvPr>
          <p:cNvSpPr/>
          <p:nvPr/>
        </p:nvSpPr>
        <p:spPr>
          <a:xfrm>
            <a:off x="302100" y="5941367"/>
            <a:ext cx="8079900" cy="230833"/>
          </a:xfrm>
          <a:prstGeom prst="rect">
            <a:avLst/>
          </a:prstGeom>
        </p:spPr>
        <p:txBody>
          <a:bodyPr/>
          <a:lstStyle/>
          <a:p>
            <a:pPr>
              <a:spcBef>
                <a:spcPct val="20000"/>
              </a:spcBef>
            </a:pPr>
            <a:r>
              <a:rPr lang="en-US" sz="1000" kern="0" dirty="0">
                <a:solidFill>
                  <a:schemeClr val="accent1"/>
                </a:solidFill>
                <a:latin typeface="+mj-lt"/>
                <a:ea typeface="+mn-ea"/>
              </a:rPr>
              <a:t>Source: U.S. Census Bureau, 2012 Population Estimates and 2012 National Projections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algn="ctr"/>
            <a:r>
              <a:rPr lang="en-US" altLang="en-US" smtClean="0"/>
              <a:t>What is the problem we are trying to solve?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t="4550" b="4874"/>
          <a:stretch>
            <a:fillRect/>
          </a:stretch>
        </p:blipFill>
        <p:spPr bwMode="auto">
          <a:xfrm>
            <a:off x="609600" y="1485900"/>
            <a:ext cx="27432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032250"/>
            <a:ext cx="2743200"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6900" y="4008438"/>
            <a:ext cx="27559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l="9375" r="5807"/>
          <a:stretch>
            <a:fillRect/>
          </a:stretch>
        </p:blipFill>
        <p:spPr bwMode="auto">
          <a:xfrm>
            <a:off x="5548313" y="1485900"/>
            <a:ext cx="27574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2543175"/>
            <a:ext cx="2743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115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381000" y="76200"/>
            <a:ext cx="8382000" cy="914400"/>
          </a:xfrm>
        </p:spPr>
        <p:txBody>
          <a:bodyPr/>
          <a:lstStyle/>
          <a:p>
            <a:pPr algn="l"/>
            <a:r>
              <a:rPr lang="en-US" altLang="en-US" b="1" smtClean="0"/>
              <a:t>A Risk We All Face</a:t>
            </a:r>
          </a:p>
        </p:txBody>
      </p:sp>
      <p:pic>
        <p:nvPicPr>
          <p:cNvPr id="99331" name="Picture 2" descr="slide6.jpg. Pictogram. Alternating grid of male and female icons, half of which are colored r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187450"/>
            <a:ext cx="51816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TextBox 5"/>
          <p:cNvSpPr txBox="1">
            <a:spLocks noChangeArrowheads="1"/>
          </p:cNvSpPr>
          <p:nvPr/>
        </p:nvSpPr>
        <p:spPr bwMode="auto">
          <a:xfrm>
            <a:off x="5775325" y="5791200"/>
            <a:ext cx="3140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US" altLang="en-US" sz="1200" b="1">
                <a:solidFill>
                  <a:srgbClr val="595959"/>
                </a:solidFill>
                <a:cs typeface="Arial" pitchFamily="34" charset="0"/>
              </a:rPr>
              <a:t>Favreault &amp; Dey (2015), Table 1</a:t>
            </a:r>
          </a:p>
        </p:txBody>
      </p:sp>
    </p:spTree>
    <p:extLst>
      <p:ext uri="{BB962C8B-B14F-4D97-AF65-F5344CB8AC3E}">
        <p14:creationId xmlns:p14="http://schemas.microsoft.com/office/powerpoint/2010/main" val="3862511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228600"/>
            <a:ext cx="8382000" cy="614363"/>
          </a:xfrm>
        </p:spPr>
        <p:txBody>
          <a:bodyPr/>
          <a:lstStyle/>
          <a:p>
            <a:r>
              <a:rPr lang="en-US" altLang="en-US" b="1" smtClean="0"/>
              <a:t>Older Adults Risk Many Years of High Need</a:t>
            </a:r>
          </a:p>
        </p:txBody>
      </p:sp>
      <p:pic>
        <p:nvPicPr>
          <p:cNvPr id="40963" name="Picture 2" descr="slide8.jpg. Pie chart. Need lasting less than 2 years, 27%. Need lasting 2 to 5 years, 12%. Need lasting more than 5 years, 14%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73163"/>
            <a:ext cx="7924800"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Box 18"/>
          <p:cNvSpPr txBox="1">
            <a:spLocks noChangeArrowheads="1"/>
          </p:cNvSpPr>
          <p:nvPr/>
        </p:nvSpPr>
        <p:spPr bwMode="auto">
          <a:xfrm>
            <a:off x="365125" y="5881688"/>
            <a:ext cx="3140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b="1">
                <a:solidFill>
                  <a:srgbClr val="000000"/>
                </a:solidFill>
                <a:cs typeface="Arial" pitchFamily="34" charset="0"/>
              </a:rPr>
              <a:t>Favreault</a:t>
            </a:r>
            <a:r>
              <a:rPr lang="en-US" altLang="en-US" sz="1200" b="1">
                <a:solidFill>
                  <a:srgbClr val="595959"/>
                </a:solidFill>
                <a:cs typeface="Arial" pitchFamily="34" charset="0"/>
              </a:rPr>
              <a:t> &amp; Dey (2015), Table 1</a:t>
            </a:r>
          </a:p>
        </p:txBody>
      </p:sp>
      <p:sp>
        <p:nvSpPr>
          <p:cNvPr id="2" name="TextBox 1"/>
          <p:cNvSpPr txBox="1"/>
          <p:nvPr/>
        </p:nvSpPr>
        <p:spPr>
          <a:xfrm>
            <a:off x="609600" y="3048000"/>
            <a:ext cx="914400" cy="1016000"/>
          </a:xfrm>
          <a:prstGeom prst="rect">
            <a:avLst/>
          </a:prstGeom>
          <a:solidFill>
            <a:srgbClr val="FFFFFF"/>
          </a:solidFill>
        </p:spPr>
        <p:txBody>
          <a:bodyPr>
            <a:spAutoFit/>
          </a:bodyPr>
          <a:lstStyle/>
          <a:p>
            <a:pPr>
              <a:defRPr/>
            </a:pPr>
            <a:r>
              <a:rPr lang="en-US" sz="2000" dirty="0">
                <a:solidFill>
                  <a:schemeClr val="bg2">
                    <a:lumMod val="25000"/>
                  </a:schemeClr>
                </a:solidFill>
                <a:latin typeface="+mj-lt"/>
              </a:rPr>
              <a:t>Not high need</a:t>
            </a:r>
          </a:p>
        </p:txBody>
      </p:sp>
      <p:sp>
        <p:nvSpPr>
          <p:cNvPr id="40966" name="TextBox 5"/>
          <p:cNvSpPr txBox="1">
            <a:spLocks noChangeArrowheads="1"/>
          </p:cNvSpPr>
          <p:nvPr/>
        </p:nvSpPr>
        <p:spPr bwMode="auto">
          <a:xfrm>
            <a:off x="4343400" y="6367463"/>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fld id="{416A3589-B2BD-4737-AD0E-F6E33C2B00E3}" type="slidenum">
              <a:rPr lang="en-US" altLang="en-US" sz="1600" b="1">
                <a:solidFill>
                  <a:srgbClr val="143579"/>
                </a:solidFill>
                <a:latin typeface="Calibri" pitchFamily="34" charset="0"/>
              </a:rPr>
              <a:pPr algn="ctr"/>
              <a:t>6</a:t>
            </a:fld>
            <a:endParaRPr lang="en-US" altLang="en-US" sz="1600" b="1">
              <a:solidFill>
                <a:srgbClr val="143579"/>
              </a:solidFill>
              <a:latin typeface="Calibri" pitchFamily="34" charset="0"/>
            </a:endParaRPr>
          </a:p>
        </p:txBody>
      </p:sp>
    </p:spTree>
    <p:extLst>
      <p:ext uri="{BB962C8B-B14F-4D97-AF65-F5344CB8AC3E}">
        <p14:creationId xmlns:p14="http://schemas.microsoft.com/office/powerpoint/2010/main" val="2778018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Than 3/4</a:t>
            </a:r>
            <a:r>
              <a:rPr lang="en-US" baseline="30000" dirty="0"/>
              <a:t>th</a:t>
            </a:r>
            <a:r>
              <a:rPr lang="en-US" dirty="0"/>
              <a:t> of Medicare Beneficiaries with</a:t>
            </a:r>
            <a:br>
              <a:rPr lang="en-US" dirty="0"/>
            </a:br>
            <a:r>
              <a:rPr lang="en-US" dirty="0"/>
              <a:t>Complex Care Needs Live in Community</a:t>
            </a:r>
          </a:p>
        </p:txBody>
      </p:sp>
      <p:graphicFrame>
        <p:nvGraphicFramePr>
          <p:cNvPr id="8" name="Chart 7">
            <a:extLst>
              <a:ext uri="{FF2B5EF4-FFF2-40B4-BE49-F238E27FC236}">
                <a16:creationId xmlns:a16="http://schemas.microsoft.com/office/drawing/2014/main" xmlns="" id="{1B4E6383-4D69-421C-882B-0ABEDBB0C6AB}"/>
              </a:ext>
            </a:extLst>
          </p:cNvPr>
          <p:cNvGraphicFramePr/>
          <p:nvPr>
            <p:extLst>
              <p:ext uri="{D42A27DB-BD31-4B8C-83A1-F6EECF244321}">
                <p14:modId xmlns:p14="http://schemas.microsoft.com/office/powerpoint/2010/main" val="3954336668"/>
              </p:ext>
            </p:extLst>
          </p:nvPr>
        </p:nvGraphicFramePr>
        <p:xfrm>
          <a:off x="533400" y="1105999"/>
          <a:ext cx="8001000" cy="4532801"/>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descr="slide9.jpg. Doughnut shape icon, 3 quarters shaded dark green. Outline of house with male and female icons in center, representing older adults living at home">
            <a:extLst>
              <a:ext uri="{FF2B5EF4-FFF2-40B4-BE49-F238E27FC236}">
                <a16:creationId xmlns:a16="http://schemas.microsoft.com/office/drawing/2014/main" xmlns="" id="{8D85D253-DDEA-4C87-A607-1DA242317C29}"/>
              </a:ext>
            </a:extLst>
          </p:cNvPr>
          <p:cNvPicPr>
            <a:picLocks noChangeAspect="1"/>
          </p:cNvPicPr>
          <p:nvPr/>
        </p:nvPicPr>
        <p:blipFill rotWithShape="1">
          <a:blip r:embed="rId4">
            <a:extLst>
              <a:ext uri="{28A0092B-C50C-407E-A947-70E740481C1C}">
                <a14:useLocalDpi xmlns:a14="http://schemas.microsoft.com/office/drawing/2010/main" val="0"/>
              </a:ext>
            </a:extLst>
          </a:blip>
          <a:srcRect l="33016" t="30650" r="32839" b="35205"/>
          <a:stretch/>
        </p:blipFill>
        <p:spPr>
          <a:xfrm>
            <a:off x="4000499" y="2895600"/>
            <a:ext cx="1143001" cy="1143000"/>
          </a:xfrm>
          <a:prstGeom prst="rect">
            <a:avLst/>
          </a:prstGeom>
        </p:spPr>
      </p:pic>
      <p:sp>
        <p:nvSpPr>
          <p:cNvPr id="10" name="Rectangle 9">
            <a:extLst>
              <a:ext uri="{FF2B5EF4-FFF2-40B4-BE49-F238E27FC236}">
                <a16:creationId xmlns:a16="http://schemas.microsoft.com/office/drawing/2014/main" xmlns="" id="{D35EFC60-E744-4CAA-9611-3B3C022CDD3B}"/>
              </a:ext>
            </a:extLst>
          </p:cNvPr>
          <p:cNvSpPr/>
          <p:nvPr/>
        </p:nvSpPr>
        <p:spPr>
          <a:xfrm>
            <a:off x="302100" y="5710535"/>
            <a:ext cx="8079900" cy="461665"/>
          </a:xfrm>
          <a:prstGeom prst="rect">
            <a:avLst/>
          </a:prstGeom>
        </p:spPr>
        <p:txBody>
          <a:bodyPr/>
          <a:lstStyle/>
          <a:p>
            <a:pPr>
              <a:spcBef>
                <a:spcPct val="20000"/>
              </a:spcBef>
            </a:pPr>
            <a:r>
              <a:rPr lang="en-US" sz="1000" kern="0" dirty="0">
                <a:solidFill>
                  <a:schemeClr val="accent1"/>
                </a:solidFill>
                <a:latin typeface="+mj-lt"/>
                <a:ea typeface="+mn-ea"/>
              </a:rPr>
              <a:t>Source: </a:t>
            </a:r>
            <a:r>
              <a:rPr lang="en-US" sz="1000" kern="0" dirty="0">
                <a:solidFill>
                  <a:schemeClr val="accent1"/>
                </a:solidFill>
                <a:latin typeface="+mj-lt"/>
                <a:hlinkClick r:id="rId5">
                  <a:extLst>
                    <a:ext uri="{A12FA001-AC4F-418D-AE19-62706E023703}">
                      <ahyp:hlinkClr xmlns:ahyp="http://schemas.microsoft.com/office/drawing/2018/hyperlinkcolor" xmlns="" val="tx"/>
                    </a:ext>
                  </a:extLst>
                </a:hlinkClick>
              </a:rPr>
              <a:t>Anne Tumlinson Innovations</a:t>
            </a:r>
            <a:r>
              <a:rPr lang="en-US" sz="1000" kern="0" dirty="0">
                <a:solidFill>
                  <a:schemeClr val="accent1"/>
                </a:solidFill>
                <a:latin typeface="+mj-lt"/>
              </a:rPr>
              <a:t> </a:t>
            </a:r>
            <a:r>
              <a:rPr lang="en-US" sz="1000" dirty="0">
                <a:solidFill>
                  <a:schemeClr val="accent1"/>
                </a:solidFill>
                <a:latin typeface="+mj-lt"/>
              </a:rPr>
              <a:t>analysis of the </a:t>
            </a:r>
            <a:r>
              <a:rPr lang="en-US" sz="1000" kern="0" dirty="0">
                <a:solidFill>
                  <a:schemeClr val="accent1"/>
                </a:solidFill>
                <a:latin typeface="+mj-lt"/>
              </a:rPr>
              <a:t>2015 Medicare Current Beneficiary Survey. </a:t>
            </a:r>
            <a:r>
              <a:rPr lang="en-US" sz="1000" dirty="0">
                <a:solidFill>
                  <a:schemeClr val="accent1"/>
                </a:solidFill>
                <a:latin typeface="+mj-lt"/>
              </a:rPr>
              <a:t>Data includes all Medicare beneficiaries. Functional impairment in this display is measured at the “moderate” level. </a:t>
            </a:r>
          </a:p>
          <a:p>
            <a:pPr>
              <a:spcBef>
                <a:spcPct val="20000"/>
              </a:spcBef>
            </a:pPr>
            <a:endParaRPr lang="en-US" sz="1000" kern="0" dirty="0">
              <a:solidFill>
                <a:schemeClr val="accent1"/>
              </a:solidFill>
              <a:latin typeface="+mj-lt"/>
              <a:ea typeface="+mn-ea"/>
            </a:endParaRPr>
          </a:p>
        </p:txBody>
      </p:sp>
      <p:sp>
        <p:nvSpPr>
          <p:cNvPr id="6" name="Content Placeholder 3">
            <a:extLst>
              <a:ext uri="{FF2B5EF4-FFF2-40B4-BE49-F238E27FC236}">
                <a16:creationId xmlns:a16="http://schemas.microsoft.com/office/drawing/2014/main" xmlns="" id="{30CAA445-EA36-490B-B05F-7C76ACF19547}"/>
              </a:ext>
            </a:extLst>
          </p:cNvPr>
          <p:cNvSpPr txBox="1">
            <a:spLocks noChangeArrowheads="1"/>
          </p:cNvSpPr>
          <p:nvPr/>
        </p:nvSpPr>
        <p:spPr bwMode="auto">
          <a:xfrm>
            <a:off x="0" y="12192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 bIns="9144"/>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i="1" dirty="0">
                <a:solidFill>
                  <a:srgbClr val="646464"/>
                </a:solidFill>
                <a:latin typeface="Calibri "/>
              </a:rPr>
              <a:t>Medicare Beneficiaries with Functional Impairment, 2015</a:t>
            </a:r>
          </a:p>
        </p:txBody>
      </p:sp>
    </p:spTree>
    <p:extLst>
      <p:ext uri="{BB962C8B-B14F-4D97-AF65-F5344CB8AC3E}">
        <p14:creationId xmlns:p14="http://schemas.microsoft.com/office/powerpoint/2010/main" val="2342507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19100" y="152400"/>
            <a:ext cx="8343900" cy="762000"/>
          </a:xfrm>
        </p:spPr>
        <p:txBody>
          <a:bodyPr/>
          <a:lstStyle/>
          <a:p>
            <a:pPr algn="l"/>
            <a:r>
              <a:rPr lang="en-US" altLang="en-US" b="1" smtClean="0"/>
              <a:t>Older Adults Rely on Unpaid Caregivers</a:t>
            </a:r>
          </a:p>
        </p:txBody>
      </p:sp>
      <p:sp>
        <p:nvSpPr>
          <p:cNvPr id="36867" name="TextBox 4"/>
          <p:cNvSpPr txBox="1">
            <a:spLocks noChangeArrowheads="1"/>
          </p:cNvSpPr>
          <p:nvPr/>
        </p:nvSpPr>
        <p:spPr bwMode="auto">
          <a:xfrm>
            <a:off x="5322888" y="2278063"/>
            <a:ext cx="2536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altLang="en-US" sz="3200" b="1" dirty="0" smtClean="0">
                <a:solidFill>
                  <a:srgbClr val="D8002A"/>
                </a:solidFill>
                <a:latin typeface="+mn-lt"/>
                <a:cs typeface="Arial" charset="0"/>
              </a:rPr>
              <a:t>Nearly 2/3</a:t>
            </a:r>
            <a:endParaRPr lang="en-US" altLang="en-US" sz="3200" dirty="0" smtClean="0">
              <a:solidFill>
                <a:srgbClr val="D8002A"/>
              </a:solidFill>
              <a:latin typeface="+mn-lt"/>
              <a:cs typeface="Arial" charset="0"/>
            </a:endParaRPr>
          </a:p>
        </p:txBody>
      </p:sp>
      <p:sp>
        <p:nvSpPr>
          <p:cNvPr id="36868" name="TextBox 5"/>
          <p:cNvSpPr txBox="1">
            <a:spLocks noChangeArrowheads="1"/>
          </p:cNvSpPr>
          <p:nvPr/>
        </p:nvSpPr>
        <p:spPr bwMode="auto">
          <a:xfrm>
            <a:off x="5322888" y="2838450"/>
            <a:ext cx="259873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altLang="en-US" sz="2000" dirty="0" smtClean="0">
                <a:solidFill>
                  <a:srgbClr val="595959"/>
                </a:solidFill>
                <a:latin typeface="+mn-lt"/>
                <a:cs typeface="Arial" charset="0"/>
              </a:rPr>
              <a:t>of Older Adults in Community with Daily Living Needs Receive All Help from Unpaid Family and Friends</a:t>
            </a:r>
          </a:p>
        </p:txBody>
      </p:sp>
      <p:pic>
        <p:nvPicPr>
          <p:cNvPr id="43013" name="Picture 3" descr="housedonut.png. Doughnut shape icon, 2 thirds shaded red. Outline of house with multiple people icons in center, representing older adult and caregive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585913"/>
            <a:ext cx="3824287"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Box 6"/>
          <p:cNvSpPr txBox="1">
            <a:spLocks noChangeArrowheads="1"/>
          </p:cNvSpPr>
          <p:nvPr/>
        </p:nvSpPr>
        <p:spPr bwMode="auto">
          <a:xfrm>
            <a:off x="385763" y="5638800"/>
            <a:ext cx="3917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altLang="en-US" sz="1200" dirty="0" smtClean="0">
                <a:solidFill>
                  <a:srgbClr val="595959"/>
                </a:solidFill>
                <a:latin typeface="+mn-lt"/>
                <a:cs typeface="Arial" charset="0"/>
              </a:rPr>
              <a:t>Note: Excludes individuals living in nursing homes</a:t>
            </a:r>
            <a:r>
              <a:rPr lang="en-US" altLang="en-US" sz="1200" b="1" dirty="0" smtClean="0">
                <a:solidFill>
                  <a:srgbClr val="595959"/>
                </a:solidFill>
                <a:latin typeface="+mn-lt"/>
                <a:cs typeface="Arial" charset="0"/>
              </a:rPr>
              <a:t/>
            </a:r>
            <a:br>
              <a:rPr lang="en-US" altLang="en-US" sz="1200" b="1" dirty="0" smtClean="0">
                <a:solidFill>
                  <a:srgbClr val="595959"/>
                </a:solidFill>
                <a:latin typeface="+mn-lt"/>
                <a:cs typeface="Arial" charset="0"/>
              </a:rPr>
            </a:br>
            <a:r>
              <a:rPr lang="en-US" altLang="en-US" sz="1200" b="1" dirty="0" smtClean="0">
                <a:solidFill>
                  <a:srgbClr val="595959"/>
                </a:solidFill>
                <a:latin typeface="+mn-lt"/>
                <a:cs typeface="Arial" charset="0"/>
              </a:rPr>
              <a:t>Freedman &amp; </a:t>
            </a:r>
            <a:r>
              <a:rPr lang="en-US" altLang="en-US" sz="1200" b="1" dirty="0" err="1" smtClean="0">
                <a:solidFill>
                  <a:srgbClr val="595959"/>
                </a:solidFill>
                <a:latin typeface="+mn-lt"/>
                <a:cs typeface="Arial" charset="0"/>
              </a:rPr>
              <a:t>Spillman</a:t>
            </a:r>
            <a:r>
              <a:rPr lang="en-US" altLang="en-US" sz="1200" b="1" dirty="0" smtClean="0">
                <a:solidFill>
                  <a:srgbClr val="595959"/>
                </a:solidFill>
                <a:latin typeface="+mn-lt"/>
                <a:cs typeface="Arial" charset="0"/>
              </a:rPr>
              <a:t> (2014), Table 2</a:t>
            </a:r>
          </a:p>
        </p:txBody>
      </p:sp>
      <p:sp>
        <p:nvSpPr>
          <p:cNvPr id="43015" name="TextBox 6"/>
          <p:cNvSpPr txBox="1">
            <a:spLocks noChangeArrowheads="1"/>
          </p:cNvSpPr>
          <p:nvPr/>
        </p:nvSpPr>
        <p:spPr bwMode="auto">
          <a:xfrm>
            <a:off x="4343400" y="6367463"/>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fld id="{E28A3AC1-BA31-4EA2-825B-663C646B72C6}" type="slidenum">
              <a:rPr lang="en-US" altLang="en-US" sz="1600" b="1">
                <a:solidFill>
                  <a:srgbClr val="143579"/>
                </a:solidFill>
                <a:latin typeface="Calibri" pitchFamily="34" charset="0"/>
              </a:rPr>
              <a:pPr algn="ctr"/>
              <a:t>8</a:t>
            </a:fld>
            <a:endParaRPr lang="en-US" altLang="en-US" sz="1600" b="1">
              <a:solidFill>
                <a:srgbClr val="143579"/>
              </a:solidFill>
              <a:latin typeface="Calibri" pitchFamily="34" charset="0"/>
            </a:endParaRPr>
          </a:p>
        </p:txBody>
      </p:sp>
    </p:spTree>
    <p:extLst>
      <p:ext uri="{BB962C8B-B14F-4D97-AF65-F5344CB8AC3E}">
        <p14:creationId xmlns:p14="http://schemas.microsoft.com/office/powerpoint/2010/main" val="2465497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04800" y="76200"/>
            <a:ext cx="8382000" cy="914400"/>
          </a:xfrm>
        </p:spPr>
        <p:txBody>
          <a:bodyPr/>
          <a:lstStyle/>
          <a:p>
            <a:pPr algn="l"/>
            <a:r>
              <a:rPr lang="en-US" altLang="en-US" b="1" smtClean="0"/>
              <a:t>Americans 40 &amp; Under as Caregivers</a:t>
            </a:r>
          </a:p>
        </p:txBody>
      </p:sp>
      <p:sp>
        <p:nvSpPr>
          <p:cNvPr id="5" name="Rectangle 4"/>
          <p:cNvSpPr/>
          <p:nvPr/>
        </p:nvSpPr>
        <p:spPr>
          <a:xfrm>
            <a:off x="4876800" y="1606550"/>
            <a:ext cx="3886200" cy="4278313"/>
          </a:xfrm>
          <a:prstGeom prst="rect">
            <a:avLst/>
          </a:prstGeom>
        </p:spPr>
        <p:txBody>
          <a:bodyPr>
            <a:spAutoFit/>
          </a:bodyPr>
          <a:lstStyle/>
          <a:p>
            <a:pPr marL="457200" indent="-457200">
              <a:buFont typeface="Wingdings" panose="05000000000000000000" pitchFamily="2" charset="2"/>
              <a:buChar char="ü"/>
              <a:defRPr/>
            </a:pPr>
            <a:r>
              <a:rPr lang="en-US" sz="3200" b="1" dirty="0">
                <a:solidFill>
                  <a:schemeClr val="bg2">
                    <a:lumMod val="25000"/>
                  </a:schemeClr>
                </a:solidFill>
                <a:latin typeface="+mj-lt"/>
              </a:rPr>
              <a:t>Provide unpaid care to an adult relative or friend</a:t>
            </a:r>
          </a:p>
          <a:p>
            <a:pPr>
              <a:defRPr/>
            </a:pPr>
            <a:endParaRPr lang="en-US" sz="7000" b="1" dirty="0">
              <a:solidFill>
                <a:schemeClr val="bg2">
                  <a:lumMod val="25000"/>
                </a:schemeClr>
              </a:solidFill>
              <a:latin typeface="+mj-lt"/>
            </a:endParaRPr>
          </a:p>
          <a:p>
            <a:pPr marL="457200" indent="-457200">
              <a:buFont typeface="Wingdings" panose="05000000000000000000" pitchFamily="2" charset="2"/>
              <a:buChar char="ü"/>
              <a:defRPr/>
            </a:pPr>
            <a:r>
              <a:rPr lang="en-US" sz="3200" b="1" dirty="0">
                <a:solidFill>
                  <a:schemeClr val="bg2">
                    <a:lumMod val="25000"/>
                  </a:schemeClr>
                </a:solidFill>
                <a:latin typeface="+mj-lt"/>
              </a:rPr>
              <a:t>Believe they will provide this care in the next 5 years</a:t>
            </a:r>
          </a:p>
        </p:txBody>
      </p:sp>
      <p:sp>
        <p:nvSpPr>
          <p:cNvPr id="7" name="TextBox 6"/>
          <p:cNvSpPr txBox="1"/>
          <p:nvPr/>
        </p:nvSpPr>
        <p:spPr>
          <a:xfrm>
            <a:off x="304800" y="1241425"/>
            <a:ext cx="4495800" cy="3940175"/>
          </a:xfrm>
          <a:prstGeom prst="rect">
            <a:avLst/>
          </a:prstGeom>
          <a:noFill/>
        </p:spPr>
        <p:txBody>
          <a:bodyPr>
            <a:spAutoFit/>
          </a:bodyPr>
          <a:lstStyle/>
          <a:p>
            <a:pPr>
              <a:defRPr/>
            </a:pPr>
            <a:r>
              <a:rPr lang="en-US" sz="25000" dirty="0">
                <a:solidFill>
                  <a:schemeClr val="accent2"/>
                </a:solidFill>
                <a:latin typeface="+mj-lt"/>
              </a:rPr>
              <a:t>1</a:t>
            </a:r>
            <a:r>
              <a:rPr lang="en-US" sz="4400" dirty="0">
                <a:latin typeface="+mj-lt"/>
              </a:rPr>
              <a:t> </a:t>
            </a:r>
            <a:r>
              <a:rPr lang="en-US" sz="12500" dirty="0">
                <a:solidFill>
                  <a:schemeClr val="bg2">
                    <a:lumMod val="25000"/>
                  </a:schemeClr>
                </a:solidFill>
                <a:latin typeface="+mj-lt"/>
              </a:rPr>
              <a:t>in 3</a:t>
            </a:r>
          </a:p>
        </p:txBody>
      </p:sp>
      <p:sp>
        <p:nvSpPr>
          <p:cNvPr id="8" name="Footer Placeholder 2"/>
          <p:cNvSpPr>
            <a:spLocks noGrp="1"/>
          </p:cNvSpPr>
          <p:nvPr>
            <p:ph type="ftr" sz="quarter" idx="11"/>
          </p:nvPr>
        </p:nvSpPr>
        <p:spPr>
          <a:xfrm>
            <a:off x="304800" y="5943600"/>
            <a:ext cx="5257800" cy="219075"/>
          </a:xfrm>
        </p:spPr>
        <p:txBody>
          <a:bodyPr/>
          <a:lstStyle/>
          <a:p>
            <a:pPr>
              <a:defRPr/>
            </a:pPr>
            <a:r>
              <a:rPr lang="en-US" sz="1200" b="1" dirty="0" smtClean="0"/>
              <a:t>AP-NORC Long Term Care Poll, 2018</a:t>
            </a:r>
          </a:p>
          <a:p>
            <a:pPr>
              <a:defRPr/>
            </a:pPr>
            <a:endParaRPr lang="en-US" sz="1200" b="1" dirty="0" smtClean="0"/>
          </a:p>
          <a:p>
            <a:pPr>
              <a:defRPr/>
            </a:pPr>
            <a:endParaRPr lang="en-US" sz="1200" b="1" dirty="0"/>
          </a:p>
        </p:txBody>
      </p:sp>
      <p:sp>
        <p:nvSpPr>
          <p:cNvPr id="44038" name="TextBox 8"/>
          <p:cNvSpPr txBox="1">
            <a:spLocks noChangeArrowheads="1"/>
          </p:cNvSpPr>
          <p:nvPr/>
        </p:nvSpPr>
        <p:spPr bwMode="auto">
          <a:xfrm>
            <a:off x="4343400" y="6367463"/>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fld id="{D191604D-0FFB-4644-B0A4-18EACDC72568}" type="slidenum">
              <a:rPr lang="en-US" altLang="en-US" sz="1600" b="1">
                <a:solidFill>
                  <a:srgbClr val="143579"/>
                </a:solidFill>
                <a:latin typeface="Calibri" pitchFamily="34" charset="0"/>
              </a:rPr>
              <a:pPr algn="ctr"/>
              <a:t>9</a:t>
            </a:fld>
            <a:endParaRPr lang="en-US" altLang="en-US" sz="1600" b="1">
              <a:solidFill>
                <a:srgbClr val="143579"/>
              </a:solidFill>
              <a:latin typeface="Calibri" pitchFamily="34" charset="0"/>
            </a:endParaRPr>
          </a:p>
        </p:txBody>
      </p:sp>
    </p:spTree>
    <p:extLst>
      <p:ext uri="{BB962C8B-B14F-4D97-AF65-F5344CB8AC3E}">
        <p14:creationId xmlns:p14="http://schemas.microsoft.com/office/powerpoint/2010/main" val="3263374935"/>
      </p:ext>
    </p:extLst>
  </p:cSld>
  <p:clrMapOvr>
    <a:masterClrMapping/>
  </p:clrMapOvr>
</p:sld>
</file>

<file path=ppt/theme/theme1.xml><?xml version="1.0" encoding="utf-8"?>
<a:theme xmlns:a="http://schemas.openxmlformats.org/drawingml/2006/main" name="1_The SCAN Foundation - Universal Template">
  <a:themeElements>
    <a:clrScheme name="Custom 2">
      <a:dk1>
        <a:srgbClr val="143579"/>
      </a:dk1>
      <a:lt1>
        <a:srgbClr val="B1988A"/>
      </a:lt1>
      <a:dk2>
        <a:srgbClr val="C9C9C9"/>
      </a:dk2>
      <a:lt2>
        <a:srgbClr val="F4F4F4"/>
      </a:lt2>
      <a:accent1>
        <a:srgbClr val="7F6A5F"/>
      </a:accent1>
      <a:accent2>
        <a:srgbClr val="9C0D1D"/>
      </a:accent2>
      <a:accent3>
        <a:srgbClr val="D5CAC4"/>
      </a:accent3>
      <a:accent4>
        <a:srgbClr val="0F2C66"/>
      </a:accent4>
      <a:accent5>
        <a:srgbClr val="C0B9B6"/>
      </a:accent5>
      <a:accent6>
        <a:srgbClr val="8D0B19"/>
      </a:accent6>
      <a:hlink>
        <a:srgbClr val="0F2C66"/>
      </a:hlink>
      <a:folHlink>
        <a:srgbClr val="143579"/>
      </a:folHlink>
    </a:clrScheme>
    <a:fontScheme name="1_The SCAN Foundation - Universal Template">
      <a:majorFont>
        <a:latin typeface="Calibri"/>
        <a:ea typeface="ＭＳ Ｐゴシック"/>
        <a:cs typeface="Trajan Pro"/>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he SCAN Foundation - Universal Template 1">
        <a:dk1>
          <a:srgbClr val="143579"/>
        </a:dk1>
        <a:lt1>
          <a:srgbClr val="B1988A"/>
        </a:lt1>
        <a:dk2>
          <a:srgbClr val="C9C9C9"/>
        </a:dk2>
        <a:lt2>
          <a:srgbClr val="F4F4F4"/>
        </a:lt2>
        <a:accent1>
          <a:srgbClr val="7F6A5F"/>
        </a:accent1>
        <a:accent2>
          <a:srgbClr val="9C0D1D"/>
        </a:accent2>
        <a:accent3>
          <a:srgbClr val="D5CAC4"/>
        </a:accent3>
        <a:accent4>
          <a:srgbClr val="0F2C66"/>
        </a:accent4>
        <a:accent5>
          <a:srgbClr val="C0B9B6"/>
        </a:accent5>
        <a:accent6>
          <a:srgbClr val="8D0B19"/>
        </a:accent6>
        <a:hlink>
          <a:srgbClr val="F5F5F5"/>
        </a:hlink>
        <a:folHlink>
          <a:srgbClr val="14357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The SCAN Foundation - Universal Template">
  <a:themeElements>
    <a:clrScheme name="Custom 2">
      <a:dk1>
        <a:srgbClr val="143579"/>
      </a:dk1>
      <a:lt1>
        <a:srgbClr val="B1988A"/>
      </a:lt1>
      <a:dk2>
        <a:srgbClr val="C9C9C9"/>
      </a:dk2>
      <a:lt2>
        <a:srgbClr val="F4F4F4"/>
      </a:lt2>
      <a:accent1>
        <a:srgbClr val="7F6A5F"/>
      </a:accent1>
      <a:accent2>
        <a:srgbClr val="9C0D1D"/>
      </a:accent2>
      <a:accent3>
        <a:srgbClr val="D5CAC4"/>
      </a:accent3>
      <a:accent4>
        <a:srgbClr val="0F2C66"/>
      </a:accent4>
      <a:accent5>
        <a:srgbClr val="C0B9B6"/>
      </a:accent5>
      <a:accent6>
        <a:srgbClr val="8D0B19"/>
      </a:accent6>
      <a:hlink>
        <a:srgbClr val="0F2C66"/>
      </a:hlink>
      <a:folHlink>
        <a:srgbClr val="143579"/>
      </a:folHlink>
    </a:clrScheme>
    <a:fontScheme name="2_The SCAN Foundation - Universal Template">
      <a:majorFont>
        <a:latin typeface="Calibri"/>
        <a:ea typeface="ＭＳ Ｐゴシック"/>
        <a:cs typeface="Trajan Pro"/>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The SCAN Foundation - Universal Template 1">
        <a:dk1>
          <a:srgbClr val="143579"/>
        </a:dk1>
        <a:lt1>
          <a:srgbClr val="B1988A"/>
        </a:lt1>
        <a:dk2>
          <a:srgbClr val="C9C9C9"/>
        </a:dk2>
        <a:lt2>
          <a:srgbClr val="F4F4F4"/>
        </a:lt2>
        <a:accent1>
          <a:srgbClr val="7F6A5F"/>
        </a:accent1>
        <a:accent2>
          <a:srgbClr val="9C0D1D"/>
        </a:accent2>
        <a:accent3>
          <a:srgbClr val="D5CAC4"/>
        </a:accent3>
        <a:accent4>
          <a:srgbClr val="0F2C66"/>
        </a:accent4>
        <a:accent5>
          <a:srgbClr val="C0B9B6"/>
        </a:accent5>
        <a:accent6>
          <a:srgbClr val="8D0B19"/>
        </a:accent6>
        <a:hlink>
          <a:srgbClr val="F5F5F5"/>
        </a:hlink>
        <a:folHlink>
          <a:srgbClr val="14357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The SCAN Foundation - Universal Template">
  <a:themeElements>
    <a:clrScheme name="Custom 2">
      <a:dk1>
        <a:srgbClr val="143579"/>
      </a:dk1>
      <a:lt1>
        <a:srgbClr val="B1988A"/>
      </a:lt1>
      <a:dk2>
        <a:srgbClr val="C9C9C9"/>
      </a:dk2>
      <a:lt2>
        <a:srgbClr val="F4F4F4"/>
      </a:lt2>
      <a:accent1>
        <a:srgbClr val="7F6A5F"/>
      </a:accent1>
      <a:accent2>
        <a:srgbClr val="9C0D1D"/>
      </a:accent2>
      <a:accent3>
        <a:srgbClr val="D5CAC4"/>
      </a:accent3>
      <a:accent4>
        <a:srgbClr val="0F2C66"/>
      </a:accent4>
      <a:accent5>
        <a:srgbClr val="C0B9B6"/>
      </a:accent5>
      <a:accent6>
        <a:srgbClr val="8D0B19"/>
      </a:accent6>
      <a:hlink>
        <a:srgbClr val="0F2C66"/>
      </a:hlink>
      <a:folHlink>
        <a:srgbClr val="143579"/>
      </a:folHlink>
    </a:clrScheme>
    <a:fontScheme name="2_The SCAN Foundation - Universal Template">
      <a:majorFont>
        <a:latin typeface="Calibri"/>
        <a:ea typeface="ＭＳ Ｐゴシック"/>
        <a:cs typeface="Trajan Pro"/>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The SCAN Foundation - Universal Template 1">
        <a:dk1>
          <a:srgbClr val="143579"/>
        </a:dk1>
        <a:lt1>
          <a:srgbClr val="B1988A"/>
        </a:lt1>
        <a:dk2>
          <a:srgbClr val="C9C9C9"/>
        </a:dk2>
        <a:lt2>
          <a:srgbClr val="F4F4F4"/>
        </a:lt2>
        <a:accent1>
          <a:srgbClr val="7F6A5F"/>
        </a:accent1>
        <a:accent2>
          <a:srgbClr val="9C0D1D"/>
        </a:accent2>
        <a:accent3>
          <a:srgbClr val="D5CAC4"/>
        </a:accent3>
        <a:accent4>
          <a:srgbClr val="0F2C66"/>
        </a:accent4>
        <a:accent5>
          <a:srgbClr val="C0B9B6"/>
        </a:accent5>
        <a:accent6>
          <a:srgbClr val="8D0B19"/>
        </a:accent6>
        <a:hlink>
          <a:srgbClr val="F5F5F5"/>
        </a:hlink>
        <a:folHlink>
          <a:srgbClr val="14357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The SCAN Foundation - Universal Template">
  <a:themeElements>
    <a:clrScheme name="Custom 2">
      <a:dk1>
        <a:srgbClr val="143579"/>
      </a:dk1>
      <a:lt1>
        <a:srgbClr val="B1988A"/>
      </a:lt1>
      <a:dk2>
        <a:srgbClr val="C9C9C9"/>
      </a:dk2>
      <a:lt2>
        <a:srgbClr val="F4F4F4"/>
      </a:lt2>
      <a:accent1>
        <a:srgbClr val="7F6A5F"/>
      </a:accent1>
      <a:accent2>
        <a:srgbClr val="9C0D1D"/>
      </a:accent2>
      <a:accent3>
        <a:srgbClr val="D5CAC4"/>
      </a:accent3>
      <a:accent4>
        <a:srgbClr val="0F2C66"/>
      </a:accent4>
      <a:accent5>
        <a:srgbClr val="C0B9B6"/>
      </a:accent5>
      <a:accent6>
        <a:srgbClr val="8D0B19"/>
      </a:accent6>
      <a:hlink>
        <a:srgbClr val="0F2C66"/>
      </a:hlink>
      <a:folHlink>
        <a:srgbClr val="143579"/>
      </a:folHlink>
    </a:clrScheme>
    <a:fontScheme name="2_The SCAN Foundation - Universal Template">
      <a:majorFont>
        <a:latin typeface="Calibri"/>
        <a:ea typeface="ＭＳ Ｐゴシック"/>
        <a:cs typeface="Trajan Pro"/>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The SCAN Foundation - Universal Template 1">
        <a:dk1>
          <a:srgbClr val="143579"/>
        </a:dk1>
        <a:lt1>
          <a:srgbClr val="B1988A"/>
        </a:lt1>
        <a:dk2>
          <a:srgbClr val="C9C9C9"/>
        </a:dk2>
        <a:lt2>
          <a:srgbClr val="F4F4F4"/>
        </a:lt2>
        <a:accent1>
          <a:srgbClr val="7F6A5F"/>
        </a:accent1>
        <a:accent2>
          <a:srgbClr val="9C0D1D"/>
        </a:accent2>
        <a:accent3>
          <a:srgbClr val="D5CAC4"/>
        </a:accent3>
        <a:accent4>
          <a:srgbClr val="0F2C66"/>
        </a:accent4>
        <a:accent5>
          <a:srgbClr val="C0B9B6"/>
        </a:accent5>
        <a:accent6>
          <a:srgbClr val="8D0B19"/>
        </a:accent6>
        <a:hlink>
          <a:srgbClr val="F5F5F5"/>
        </a:hlink>
        <a:folHlink>
          <a:srgbClr val="14357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ATI theme">
  <a:themeElements>
    <a:clrScheme name="Custom 210">
      <a:dk1>
        <a:srgbClr val="343434"/>
      </a:dk1>
      <a:lt1>
        <a:sysClr val="window" lastClr="FFFFFF"/>
      </a:lt1>
      <a:dk2>
        <a:srgbClr val="24526E"/>
      </a:dk2>
      <a:lt2>
        <a:srgbClr val="D8D8D8"/>
      </a:lt2>
      <a:accent1>
        <a:srgbClr val="2F6485"/>
      </a:accent1>
      <a:accent2>
        <a:srgbClr val="218F85"/>
      </a:accent2>
      <a:accent3>
        <a:srgbClr val="6B6B6B"/>
      </a:accent3>
      <a:accent4>
        <a:srgbClr val="799DB5"/>
      </a:accent4>
      <a:accent5>
        <a:srgbClr val="58BCB2"/>
      </a:accent5>
      <a:accent6>
        <a:srgbClr val="EE6251"/>
      </a:accent6>
      <a:hlink>
        <a:srgbClr val="3E5D7A"/>
      </a:hlink>
      <a:folHlink>
        <a:srgbClr val="799DB5"/>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owerpoint Template.pptx" id="{7AB1E460-DA3D-4F89-99FD-9EA83BED9E53}" vid="{BF73F0EE-60F7-4E5A-BF5B-2BDE38CF984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C8862F1220164BBA3D527BEFD50FBB" ma:contentTypeVersion="8" ma:contentTypeDescription="Create a new document." ma:contentTypeScope="" ma:versionID="69e063f01fcc9f9bb6ebfb3ef7842b1a">
  <xsd:schema xmlns:xsd="http://www.w3.org/2001/XMLSchema" xmlns:xs="http://www.w3.org/2001/XMLSchema" xmlns:p="http://schemas.microsoft.com/office/2006/metadata/properties" xmlns:ns2="ff96cb13-d0c0-4104-a8ce-6f8b8d4d9939" xmlns:ns3="c3dba2e5-09e0-4981-b43b-727fd8617fbc" targetNamespace="http://schemas.microsoft.com/office/2006/metadata/properties" ma:root="true" ma:fieldsID="966a8d67b14b115e4750e6a056d12280" ns2:_="" ns3:_="">
    <xsd:import namespace="ff96cb13-d0c0-4104-a8ce-6f8b8d4d9939"/>
    <xsd:import namespace="c3dba2e5-09e0-4981-b43b-727fd8617fbc"/>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96cb13-d0c0-4104-a8ce-6f8b8d4d993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dba2e5-09e0-4981-b43b-727fd8617fb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2891F5-FFA0-4779-8222-C6A7D84A8E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96cb13-d0c0-4104-a8ce-6f8b8d4d9939"/>
    <ds:schemaRef ds:uri="c3dba2e5-09e0-4981-b43b-727fd8617f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7341D3-3331-4456-930B-9A04C4A00977}">
  <ds:schemaRefs>
    <ds:schemaRef ds:uri="http://schemas.microsoft.com/sharepoint/v3/contenttype/forms"/>
  </ds:schemaRefs>
</ds:datastoreItem>
</file>

<file path=customXml/itemProps3.xml><?xml version="1.0" encoding="utf-8"?>
<ds:datastoreItem xmlns:ds="http://schemas.openxmlformats.org/officeDocument/2006/customXml" ds:itemID="{FB30E3A5-102A-4F3C-8E99-B9F747D22031}">
  <ds:schemaRefs>
    <ds:schemaRef ds:uri="http://purl.org/dc/terms/"/>
    <ds:schemaRef ds:uri="http://www.w3.org/XML/1998/namespace"/>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c3dba2e5-09e0-4981-b43b-727fd8617fbc"/>
    <ds:schemaRef ds:uri="ff96cb13-d0c0-4104-a8ce-6f8b8d4d9939"/>
  </ds:schemaRefs>
</ds:datastoreItem>
</file>

<file path=docProps/app.xml><?xml version="1.0" encoding="utf-8"?>
<Properties xmlns="http://schemas.openxmlformats.org/officeDocument/2006/extended-properties" xmlns:vt="http://schemas.openxmlformats.org/officeDocument/2006/docPropsVTypes">
  <Template/>
  <TotalTime>6566</TotalTime>
  <Words>1828</Words>
  <Application>Microsoft Office PowerPoint</Application>
  <PresentationFormat>On-screen Show (4:3)</PresentationFormat>
  <Paragraphs>203</Paragraphs>
  <Slides>28</Slides>
  <Notes>17</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28</vt:i4>
      </vt:variant>
    </vt:vector>
  </HeadingPairs>
  <TitlesOfParts>
    <vt:vector size="34" baseType="lpstr">
      <vt:lpstr>1_The SCAN Foundation - Universal Template</vt:lpstr>
      <vt:lpstr>2_The SCAN Foundation - Universal Template</vt:lpstr>
      <vt:lpstr>3_The SCAN Foundation - Universal Template</vt:lpstr>
      <vt:lpstr>4_The SCAN Foundation - Universal Template</vt:lpstr>
      <vt:lpstr>ATI theme</vt:lpstr>
      <vt:lpstr>Chart</vt:lpstr>
      <vt:lpstr>Creative State Approaches to Long-Term Care Financing</vt:lpstr>
      <vt:lpstr>Gretchen’s 3 Takeaways</vt:lpstr>
      <vt:lpstr>Time To Take Action: NOW</vt:lpstr>
      <vt:lpstr>What is the problem we are trying to solve?</vt:lpstr>
      <vt:lpstr>A Risk We All Face</vt:lpstr>
      <vt:lpstr>Older Adults Risk Many Years of High Need</vt:lpstr>
      <vt:lpstr>More Than 3/4th of Medicare Beneficiaries with Complex Care Needs Live in Community</vt:lpstr>
      <vt:lpstr>Older Adults Rely on Unpaid Caregivers</vt:lpstr>
      <vt:lpstr>Americans 40 &amp; Under as Caregivers</vt:lpstr>
      <vt:lpstr>PowerPoint Presentation</vt:lpstr>
      <vt:lpstr>Functional Impairment Associated with High Medical Spending… </vt:lpstr>
      <vt:lpstr>Particularly True for Those with 3+ Chronic Conditions </vt:lpstr>
      <vt:lpstr>Older Adults with Complex Care Needs in All Medicare Products</vt:lpstr>
      <vt:lpstr>Most Medicare Beneficiaries with Functional Impairment Are Not On Medicaid</vt:lpstr>
      <vt:lpstr>PowerPoint Presentation</vt:lpstr>
      <vt:lpstr>www.LongTermScorecard.org</vt:lpstr>
      <vt:lpstr>New York’s 2017 Results</vt:lpstr>
      <vt:lpstr>Long-Term Care Financing Initiative</vt:lpstr>
      <vt:lpstr>More Than Half of LTC Spending…OOP</vt:lpstr>
      <vt:lpstr>Medicaid &amp; Out of Pocket Cover Most Lifetime Average LTC Spending</vt:lpstr>
      <vt:lpstr>Mandatory &amp; Voluntary:  Three Approaches to Covering LTC Risk</vt:lpstr>
      <vt:lpstr>Impacts of Mandatory Approaches</vt:lpstr>
      <vt:lpstr>Emerging Policy Recommendations</vt:lpstr>
      <vt:lpstr>A Turning Point in Medicare Policy</vt:lpstr>
      <vt:lpstr>State Tools to Address Daily Living Needs</vt:lpstr>
      <vt:lpstr>Gretchen’s 3 Takeaways</vt:lpstr>
      <vt:lpstr>The Real Policy Goal…</vt:lpstr>
      <vt:lpstr>PowerPoint Presentation</vt:lpstr>
    </vt:vector>
  </TitlesOfParts>
  <Company>The SCAN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Opportunities to Serve Older Adults with Complex Needs</dc:title>
  <dc:creator>Gretchen E. Alkema</dc:creator>
  <dc:description>Aetna/CVS Health Meeting on February 12, 2019</dc:description>
  <cp:lastModifiedBy>Gretchen Alkema</cp:lastModifiedBy>
  <cp:revision>177</cp:revision>
  <dcterms:created xsi:type="dcterms:W3CDTF">2015-01-14T19:55:03Z</dcterms:created>
  <dcterms:modified xsi:type="dcterms:W3CDTF">2019-10-04T19:26:12Z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0x0101009AC8862F1220164BBA3D527BEFD50FBB</vt:lpwstr>
  </property>
</Properties>
</file>