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68" r:id="rId4"/>
    <p:sldMasterId id="2147483807" r:id="rId5"/>
  </p:sldMasterIdLst>
  <p:notesMasterIdLst>
    <p:notesMasterId r:id="rId24"/>
  </p:notesMasterIdLst>
  <p:handoutMasterIdLst>
    <p:handoutMasterId r:id="rId25"/>
  </p:handoutMasterIdLst>
  <p:sldIdLst>
    <p:sldId id="740" r:id="rId6"/>
    <p:sldId id="1118" r:id="rId7"/>
    <p:sldId id="1127" r:id="rId8"/>
    <p:sldId id="1128" r:id="rId9"/>
    <p:sldId id="1129" r:id="rId10"/>
    <p:sldId id="1130" r:id="rId11"/>
    <p:sldId id="1131" r:id="rId12"/>
    <p:sldId id="1132" r:id="rId13"/>
    <p:sldId id="1133" r:id="rId14"/>
    <p:sldId id="1135" r:id="rId15"/>
    <p:sldId id="1136" r:id="rId16"/>
    <p:sldId id="1137" r:id="rId17"/>
    <p:sldId id="1125" r:id="rId18"/>
    <p:sldId id="1138" r:id="rId19"/>
    <p:sldId id="1139" r:id="rId20"/>
    <p:sldId id="1140" r:id="rId21"/>
    <p:sldId id="1141" r:id="rId22"/>
    <p:sldId id="1116" r:id="rId23"/>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p15:clr>
            <a:srgbClr val="A4A3A4"/>
          </p15:clr>
        </p15:guide>
        <p15:guide id="2" orient="horz" pos="3843">
          <p15:clr>
            <a:srgbClr val="A4A3A4"/>
          </p15:clr>
        </p15:guide>
        <p15:guide id="3" pos="118">
          <p15:clr>
            <a:srgbClr val="A4A3A4"/>
          </p15:clr>
        </p15:guide>
        <p15:guide id="4" pos="5608">
          <p15:clr>
            <a:srgbClr val="A4A3A4"/>
          </p15:clr>
        </p15:guide>
        <p15:guide id="5"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 Boetger" initials="DB" lastIdx="3" clrIdx="0"/>
  <p:cmAuthor id="1" name="Anu Melville" initials="Anu" lastIdx="41" clrIdx="1">
    <p:extLst/>
  </p:cmAuthor>
  <p:cmAuthor id="2" name="KPMG" initials="K"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3399"/>
    <a:srgbClr val="FF3300"/>
    <a:srgbClr val="CACDD1"/>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81342" autoAdjust="0"/>
  </p:normalViewPr>
  <p:slideViewPr>
    <p:cSldViewPr snapToGrid="0">
      <p:cViewPr varScale="1">
        <p:scale>
          <a:sx n="122" d="100"/>
          <a:sy n="122" d="100"/>
        </p:scale>
        <p:origin x="1344" y="96"/>
      </p:cViewPr>
      <p:guideLst>
        <p:guide orient="horz" pos="709"/>
        <p:guide orient="horz" pos="3843"/>
        <p:guide pos="118"/>
        <p:guide pos="5608"/>
        <p:guide pos="2893"/>
      </p:guideLst>
    </p:cSldViewPr>
  </p:slideViewPr>
  <p:notesTextViewPr>
    <p:cViewPr>
      <p:scale>
        <a:sx n="100" d="100"/>
        <a:sy n="100" d="100"/>
      </p:scale>
      <p:origin x="0" y="0"/>
    </p:cViewPr>
  </p:notesTextViewPr>
  <p:sorterViewPr>
    <p:cViewPr>
      <p:scale>
        <a:sx n="80" d="100"/>
        <a:sy n="80" d="100"/>
      </p:scale>
      <p:origin x="0" y="105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2972421" cy="462120"/>
          </a:xfrm>
          <a:prstGeom prst="rect">
            <a:avLst/>
          </a:prstGeom>
        </p:spPr>
        <p:txBody>
          <a:bodyPr vert="horz" lIns="90098" tIns="45050" rIns="90098" bIns="45050" rtlCol="0"/>
          <a:lstStyle>
            <a:lvl1pPr algn="l">
              <a:defRPr sz="1200"/>
            </a:lvl1pPr>
          </a:lstStyle>
          <a:p>
            <a:endParaRPr lang="en-US" dirty="0"/>
          </a:p>
        </p:txBody>
      </p:sp>
      <p:sp>
        <p:nvSpPr>
          <p:cNvPr id="3" name="Date Placeholder 2"/>
          <p:cNvSpPr>
            <a:spLocks noGrp="1"/>
          </p:cNvSpPr>
          <p:nvPr>
            <p:ph type="dt" sz="quarter" idx="1"/>
          </p:nvPr>
        </p:nvSpPr>
        <p:spPr>
          <a:xfrm>
            <a:off x="3884031" y="1"/>
            <a:ext cx="2972421" cy="462120"/>
          </a:xfrm>
          <a:prstGeom prst="rect">
            <a:avLst/>
          </a:prstGeom>
        </p:spPr>
        <p:txBody>
          <a:bodyPr vert="horz" lIns="90098" tIns="45050" rIns="90098" bIns="45050" rtlCol="0"/>
          <a:lstStyle>
            <a:lvl1pPr algn="r">
              <a:defRPr sz="1200"/>
            </a:lvl1pPr>
          </a:lstStyle>
          <a:p>
            <a:fld id="{496ED6BE-F195-4592-BE6B-BEA51B519C38}" type="datetimeFigureOut">
              <a:rPr lang="en-US" smtClean="0"/>
              <a:pPr/>
              <a:t>10/28/2014</a:t>
            </a:fld>
            <a:endParaRPr lang="en-US" dirty="0"/>
          </a:p>
        </p:txBody>
      </p:sp>
      <p:sp>
        <p:nvSpPr>
          <p:cNvPr id="4" name="Footer Placeholder 3"/>
          <p:cNvSpPr>
            <a:spLocks noGrp="1"/>
          </p:cNvSpPr>
          <p:nvPr>
            <p:ph type="ftr" sz="quarter" idx="2"/>
          </p:nvPr>
        </p:nvSpPr>
        <p:spPr>
          <a:xfrm>
            <a:off x="6" y="8772379"/>
            <a:ext cx="2972421" cy="462120"/>
          </a:xfrm>
          <a:prstGeom prst="rect">
            <a:avLst/>
          </a:prstGeom>
        </p:spPr>
        <p:txBody>
          <a:bodyPr vert="horz" lIns="90098" tIns="45050" rIns="90098" bIns="4505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31" y="8772379"/>
            <a:ext cx="2972421" cy="462120"/>
          </a:xfrm>
          <a:prstGeom prst="rect">
            <a:avLst/>
          </a:prstGeom>
        </p:spPr>
        <p:txBody>
          <a:bodyPr vert="horz" lIns="90098" tIns="45050" rIns="90098" bIns="45050" rtlCol="0" anchor="b"/>
          <a:lstStyle>
            <a:lvl1pPr algn="r">
              <a:defRPr sz="1200"/>
            </a:lvl1pPr>
          </a:lstStyle>
          <a:p>
            <a:fld id="{8CD025C5-6935-44E6-8964-40CE0D821BA1}" type="slidenum">
              <a:rPr lang="en-US" smtClean="0"/>
              <a:pPr/>
              <a:t>‹#›</a:t>
            </a:fld>
            <a:endParaRPr lang="en-US" dirty="0"/>
          </a:p>
        </p:txBody>
      </p:sp>
    </p:spTree>
    <p:extLst>
      <p:ext uri="{BB962C8B-B14F-4D97-AF65-F5344CB8AC3E}">
        <p14:creationId xmlns:p14="http://schemas.microsoft.com/office/powerpoint/2010/main" val="31484508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71093" cy="462247"/>
          </a:xfrm>
          <a:prstGeom prst="rect">
            <a:avLst/>
          </a:prstGeom>
        </p:spPr>
        <p:txBody>
          <a:bodyPr vert="horz" lIns="90098" tIns="45050" rIns="90098" bIns="4505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885280" y="1"/>
            <a:ext cx="2971093" cy="462247"/>
          </a:xfrm>
          <a:prstGeom prst="rect">
            <a:avLst/>
          </a:prstGeom>
        </p:spPr>
        <p:txBody>
          <a:bodyPr vert="horz" lIns="90098" tIns="45050" rIns="90098" bIns="45050" rtlCol="0"/>
          <a:lstStyle>
            <a:lvl1pPr algn="r">
              <a:defRPr sz="1200">
                <a:latin typeface="Arial" pitchFamily="34" charset="0"/>
              </a:defRPr>
            </a:lvl1pPr>
          </a:lstStyle>
          <a:p>
            <a:fld id="{401ED0C7-3E32-4A75-9B3F-8FC951D18CE2}" type="datetimeFigureOut">
              <a:rPr lang="en-GB" smtClean="0"/>
              <a:pPr/>
              <a:t>28/10/2014</a:t>
            </a:fld>
            <a:endParaRPr lang="en-GB"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0098" tIns="45050" rIns="90098" bIns="45050" rtlCol="0" anchor="ctr"/>
          <a:lstStyle/>
          <a:p>
            <a:endParaRPr lang="en-GB" dirty="0"/>
          </a:p>
        </p:txBody>
      </p:sp>
      <p:sp>
        <p:nvSpPr>
          <p:cNvPr id="5" name="Notes Placeholder 4"/>
          <p:cNvSpPr>
            <a:spLocks noGrp="1"/>
          </p:cNvSpPr>
          <p:nvPr>
            <p:ph type="body" sz="quarter" idx="3"/>
          </p:nvPr>
        </p:nvSpPr>
        <p:spPr>
          <a:xfrm>
            <a:off x="685638" y="4387658"/>
            <a:ext cx="5486727" cy="4155792"/>
          </a:xfrm>
          <a:prstGeom prst="rect">
            <a:avLst/>
          </a:prstGeom>
        </p:spPr>
        <p:txBody>
          <a:bodyPr vert="horz" lIns="90098" tIns="45050" rIns="90098" bIns="4505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5" y="8772353"/>
            <a:ext cx="2971093" cy="462247"/>
          </a:xfrm>
          <a:prstGeom prst="rect">
            <a:avLst/>
          </a:prstGeom>
        </p:spPr>
        <p:txBody>
          <a:bodyPr vert="horz" lIns="90098" tIns="45050" rIns="90098" bIns="4505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885280" y="8772353"/>
            <a:ext cx="2971093" cy="462247"/>
          </a:xfrm>
          <a:prstGeom prst="rect">
            <a:avLst/>
          </a:prstGeom>
        </p:spPr>
        <p:txBody>
          <a:bodyPr vert="horz" lIns="90098" tIns="45050" rIns="90098" bIns="45050" rtlCol="0" anchor="b"/>
          <a:lstStyle>
            <a:lvl1pPr algn="r">
              <a:defRPr sz="1200">
                <a:latin typeface="Arial" pitchFamily="34" charset="0"/>
              </a:defRPr>
            </a:lvl1pPr>
          </a:lstStyle>
          <a:p>
            <a:fld id="{2BD81518-8AD5-49CC-B774-4D66F72228B3}" type="slidenum">
              <a:rPr lang="en-GB" smtClean="0"/>
              <a:pPr/>
              <a:t>‹#›</a:t>
            </a:fld>
            <a:endParaRPr lang="en-GB" dirty="0"/>
          </a:p>
        </p:txBody>
      </p:sp>
    </p:spTree>
    <p:extLst>
      <p:ext uri="{BB962C8B-B14F-4D97-AF65-F5344CB8AC3E}">
        <p14:creationId xmlns:p14="http://schemas.microsoft.com/office/powerpoint/2010/main" val="38030232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5165B7-22FB-458E-A57A-36E41517D307}" type="slidenum">
              <a:rPr lang="en-GB" smtClean="0"/>
              <a:pPr/>
              <a:t>0</a:t>
            </a:fld>
            <a:endParaRPr lang="en-GB" dirty="0" smtClean="0"/>
          </a:p>
        </p:txBody>
      </p:sp>
      <p:sp>
        <p:nvSpPr>
          <p:cNvPr id="43011" name="Rectangle 2"/>
          <p:cNvSpPr>
            <a:spLocks noGrp="1" noRot="1" noChangeAspect="1" noChangeArrowheads="1" noTextEdit="1"/>
          </p:cNvSpPr>
          <p:nvPr>
            <p:ph type="sldImg"/>
          </p:nvPr>
        </p:nvSpPr>
        <p:spPr>
          <a:xfrm>
            <a:off x="1120775" y="692150"/>
            <a:ext cx="4616450" cy="3463925"/>
          </a:xfrm>
          <a:ln/>
        </p:spPr>
      </p:sp>
      <p:sp>
        <p:nvSpPr>
          <p:cNvPr id="43012" name="Rectangle 3"/>
          <p:cNvSpPr>
            <a:spLocks noGrp="1" noChangeArrowheads="1"/>
          </p:cNvSpPr>
          <p:nvPr>
            <p:ph type="body" idx="1"/>
          </p:nvPr>
        </p:nvSpPr>
        <p:spPr>
          <a:noFill/>
          <a:ln/>
        </p:spPr>
        <p:txBody>
          <a:bodyPr/>
          <a:lstStyle/>
          <a:p>
            <a:pPr defTabSz="902421" fontAlgn="base">
              <a:spcBef>
                <a:spcPct val="30000"/>
              </a:spcBef>
              <a:spcAft>
                <a:spcPct val="0"/>
              </a:spcAft>
              <a:defRPr/>
            </a:pPr>
            <a:endParaRPr lang="en-US" dirty="0">
              <a:latin typeface="Arial" charset="0"/>
              <a:cs typeface="Arial" charset="0"/>
            </a:endParaRPr>
          </a:p>
        </p:txBody>
      </p:sp>
    </p:spTree>
    <p:extLst>
      <p:ext uri="{BB962C8B-B14F-4D97-AF65-F5344CB8AC3E}">
        <p14:creationId xmlns:p14="http://schemas.microsoft.com/office/powerpoint/2010/main" val="20915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fontAlgn="base">
              <a:spcBef>
                <a:spcPct val="30000"/>
              </a:spcBef>
              <a:spcAft>
                <a:spcPct val="0"/>
              </a:spcAft>
              <a:defRPr/>
            </a:pPr>
            <a:r>
              <a:rPr lang="en-US" dirty="0">
                <a:solidFill>
                  <a:srgbClr val="00338D"/>
                </a:solidFill>
                <a:latin typeface="Arial" charset="0"/>
                <a:cs typeface="Arial" charset="0"/>
              </a:rPr>
              <a:t>There are a number of factors that will drive PPS evolution:</a:t>
            </a:r>
          </a:p>
          <a:p>
            <a:pPr marL="225605" indent="-225605" defTabSz="902421" fontAlgn="base">
              <a:spcBef>
                <a:spcPct val="30000"/>
              </a:spcBef>
              <a:spcAft>
                <a:spcPct val="0"/>
              </a:spcAft>
              <a:buFont typeface="+mj-lt"/>
              <a:buAutoNum type="arabicPeriod"/>
              <a:defRPr/>
            </a:pPr>
            <a:r>
              <a:rPr lang="en-US" dirty="0">
                <a:solidFill>
                  <a:srgbClr val="00338D"/>
                </a:solidFill>
                <a:latin typeface="Arial" charset="0"/>
                <a:cs typeface="Arial" charset="0"/>
              </a:rPr>
              <a:t>The health care environment will change</a:t>
            </a:r>
          </a:p>
          <a:p>
            <a:pPr marL="225605" indent="-225605" defTabSz="902421" fontAlgn="base">
              <a:spcBef>
                <a:spcPct val="30000"/>
              </a:spcBef>
              <a:spcAft>
                <a:spcPct val="0"/>
              </a:spcAft>
              <a:buFont typeface="+mj-lt"/>
              <a:buAutoNum type="arabicPeriod"/>
              <a:defRPr/>
            </a:pPr>
            <a:r>
              <a:rPr lang="en-US" dirty="0">
                <a:solidFill>
                  <a:srgbClr val="00338D"/>
                </a:solidFill>
                <a:latin typeface="Arial" charset="0"/>
                <a:cs typeface="Arial" charset="0"/>
              </a:rPr>
              <a:t>PPSs will develop new capabilities</a:t>
            </a:r>
          </a:p>
          <a:p>
            <a:pPr marL="225605" indent="-225605" defTabSz="902421" fontAlgn="base">
              <a:spcBef>
                <a:spcPct val="30000"/>
              </a:spcBef>
              <a:spcAft>
                <a:spcPct val="0"/>
              </a:spcAft>
              <a:buFont typeface="+mj-lt"/>
              <a:buAutoNum type="arabicPeriod"/>
              <a:defRPr/>
            </a:pPr>
            <a:r>
              <a:rPr lang="en-US" dirty="0">
                <a:solidFill>
                  <a:srgbClr val="00338D"/>
                </a:solidFill>
                <a:latin typeface="Arial" charset="0"/>
                <a:cs typeface="Arial" charset="0"/>
              </a:rPr>
              <a:t>The patient population will change</a:t>
            </a:r>
          </a:p>
          <a:p>
            <a:pPr marL="225605" indent="-225605" defTabSz="902421" fontAlgn="base">
              <a:spcBef>
                <a:spcPct val="30000"/>
              </a:spcBef>
              <a:spcAft>
                <a:spcPct val="0"/>
              </a:spcAft>
              <a:buFont typeface="+mj-lt"/>
              <a:buAutoNum type="arabicPeriod"/>
              <a:defRPr/>
            </a:pPr>
            <a:r>
              <a:rPr lang="en-US" dirty="0">
                <a:solidFill>
                  <a:srgbClr val="00338D"/>
                </a:solidFill>
                <a:latin typeface="Arial" charset="0"/>
                <a:cs typeface="Arial" charset="0"/>
              </a:rPr>
              <a:t>Partners and vendors may change</a:t>
            </a:r>
          </a:p>
          <a:p>
            <a:endParaRPr lang="en-US" dirty="0"/>
          </a:p>
        </p:txBody>
      </p:sp>
      <p:sp>
        <p:nvSpPr>
          <p:cNvPr id="4" name="Slide Number Placeholder 3"/>
          <p:cNvSpPr>
            <a:spLocks noGrp="1"/>
          </p:cNvSpPr>
          <p:nvPr>
            <p:ph type="sldNum" sz="quarter" idx="10"/>
          </p:nvPr>
        </p:nvSpPr>
        <p:spPr/>
        <p:txBody>
          <a:bodyPr/>
          <a:lstStyle/>
          <a:p>
            <a:fld id="{2BD81518-8AD5-49CC-B774-4D66F72228B3}" type="slidenum">
              <a:rPr lang="en-GB" smtClean="0"/>
              <a:pPr/>
              <a:t>3</a:t>
            </a:fld>
            <a:endParaRPr lang="en-GB" dirty="0"/>
          </a:p>
        </p:txBody>
      </p:sp>
    </p:spTree>
    <p:extLst>
      <p:ext uri="{BB962C8B-B14F-4D97-AF65-F5344CB8AC3E}">
        <p14:creationId xmlns:p14="http://schemas.microsoft.com/office/powerpoint/2010/main" val="2976711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DSRIP, it will be key for the PPS to be able to make decisions about funds flow, the use of data for accountability, and to have agreements between the partner organizations within each PPS coalition. This implies that in some way or form, the partner organizations relinquish some of their own decision making authority to the PPS level – whether through contractual agreements or a new legal entity</a:t>
            </a:r>
          </a:p>
          <a:p>
            <a:endParaRPr lang="en-US" dirty="0"/>
          </a:p>
        </p:txBody>
      </p:sp>
      <p:sp>
        <p:nvSpPr>
          <p:cNvPr id="4" name="Slide Number Placeholder 3"/>
          <p:cNvSpPr>
            <a:spLocks noGrp="1"/>
          </p:cNvSpPr>
          <p:nvPr>
            <p:ph type="sldNum" sz="quarter" idx="10"/>
          </p:nvPr>
        </p:nvSpPr>
        <p:spPr/>
        <p:txBody>
          <a:bodyPr/>
          <a:lstStyle/>
          <a:p>
            <a:fld id="{2BD81518-8AD5-49CC-B774-4D66F72228B3}" type="slidenum">
              <a:rPr lang="en-GB" smtClean="0"/>
              <a:pPr/>
              <a:t>4</a:t>
            </a:fld>
            <a:endParaRPr lang="en-GB" dirty="0"/>
          </a:p>
        </p:txBody>
      </p:sp>
    </p:spTree>
    <p:extLst>
      <p:ext uri="{BB962C8B-B14F-4D97-AF65-F5344CB8AC3E}">
        <p14:creationId xmlns:p14="http://schemas.microsoft.com/office/powerpoint/2010/main" val="263737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 Contracting is the easiest politically but can require considerable time to obtain all the needed contracts for the various types of participants.</a:t>
            </a:r>
          </a:p>
          <a:p>
            <a:endParaRPr lang="en-US" dirty="0" smtClean="0"/>
          </a:p>
          <a:p>
            <a:r>
              <a:rPr lang="en-US" dirty="0" smtClean="0"/>
              <a:t>Full Incorporation requires the most up-front negotiation, but ultimately produces the most efficient management structure</a:t>
            </a:r>
          </a:p>
          <a:p>
            <a:endParaRPr lang="en-US" dirty="0"/>
          </a:p>
        </p:txBody>
      </p:sp>
      <p:sp>
        <p:nvSpPr>
          <p:cNvPr id="4" name="Slide Number Placeholder 3"/>
          <p:cNvSpPr>
            <a:spLocks noGrp="1"/>
          </p:cNvSpPr>
          <p:nvPr>
            <p:ph type="sldNum" sz="quarter" idx="10"/>
          </p:nvPr>
        </p:nvSpPr>
        <p:spPr/>
        <p:txBody>
          <a:bodyPr/>
          <a:lstStyle/>
          <a:p>
            <a:fld id="{2BD81518-8AD5-49CC-B774-4D66F72228B3}" type="slidenum">
              <a:rPr lang="en-GB" smtClean="0"/>
              <a:pPr/>
              <a:t>12</a:t>
            </a:fld>
            <a:endParaRPr lang="en-GB" dirty="0"/>
          </a:p>
        </p:txBody>
      </p:sp>
    </p:spTree>
    <p:extLst>
      <p:ext uri="{BB962C8B-B14F-4D97-AF65-F5344CB8AC3E}">
        <p14:creationId xmlns:p14="http://schemas.microsoft.com/office/powerpoint/2010/main" val="602182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2" name="Picture 11" descr="Wedge4.png"/>
          <p:cNvPicPr>
            <a:picLocks noChangeAspect="1"/>
          </p:cNvPicPr>
          <p:nvPr userDrawn="1"/>
        </p:nvPicPr>
        <p:blipFill>
          <a:blip r:embed="rId2" cstate="screen"/>
          <a:srcRect r="1360" b="1356"/>
          <a:stretch>
            <a:fillRect/>
          </a:stretch>
        </p:blipFill>
        <p:spPr>
          <a:xfrm>
            <a:off x="-5228" y="-7257"/>
            <a:ext cx="9149229" cy="6865257"/>
          </a:xfrm>
          <a:prstGeom prst="rect">
            <a:avLst/>
          </a:prstGeom>
        </p:spPr>
      </p:pic>
      <p:sp>
        <p:nvSpPr>
          <p:cNvPr id="20" name="Title 19"/>
          <p:cNvSpPr>
            <a:spLocks noGrp="1"/>
          </p:cNvSpPr>
          <p:nvPr>
            <p:ph type="title"/>
          </p:nvPr>
        </p:nvSpPr>
        <p:spPr bwMode="gray">
          <a:xfrm>
            <a:off x="4644008" y="2492896"/>
            <a:ext cx="4104456" cy="2160240"/>
          </a:xfrm>
        </p:spPr>
        <p:txBody>
          <a:bodyPr anchor="t"/>
          <a:lstStyle>
            <a:lvl1pPr algn="r">
              <a:defRPr sz="3000"/>
            </a:lvl1pPr>
          </a:lstStyle>
          <a:p>
            <a:r>
              <a:rPr lang="en-US" smtClean="0"/>
              <a:t>Click to edit Master title style</a:t>
            </a:r>
            <a:endParaRPr lang="en-GB" dirty="0"/>
          </a:p>
        </p:txBody>
      </p:sp>
      <p:sp>
        <p:nvSpPr>
          <p:cNvPr id="22" name="Text Placeholder 21"/>
          <p:cNvSpPr>
            <a:spLocks noGrp="1"/>
          </p:cNvSpPr>
          <p:nvPr>
            <p:ph type="body" sz="quarter" idx="10" hasCustomPrompt="1"/>
          </p:nvPr>
        </p:nvSpPr>
        <p:spPr bwMode="gray">
          <a:xfrm>
            <a:off x="4643438" y="5013327"/>
            <a:ext cx="4105275" cy="1439863"/>
          </a:xfrm>
        </p:spPr>
        <p:txBody>
          <a:bodyPr>
            <a:normAutofit/>
          </a:bodyPr>
          <a:lstStyle>
            <a:lvl1pPr algn="r">
              <a:defRPr sz="1200" b="0">
                <a:solidFill>
                  <a:schemeClr val="bg1"/>
                </a:solidFill>
              </a:defRPr>
            </a:lvl1pPr>
          </a:lstStyle>
          <a:p>
            <a:pPr lvl="0"/>
            <a:r>
              <a:rPr lang="en-US" dirty="0" smtClean="0"/>
              <a:t>Click to edit Master subtitle styles</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Rows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a:p>
        </p:txBody>
      </p:sp>
      <p:sp>
        <p:nvSpPr>
          <p:cNvPr id="6" name="Text Placeholder 4"/>
          <p:cNvSpPr>
            <a:spLocks noGrp="1"/>
          </p:cNvSpPr>
          <p:nvPr>
            <p:ph type="body" sz="quarter" idx="10"/>
          </p:nvPr>
        </p:nvSpPr>
        <p:spPr bwMode="gray">
          <a:xfrm>
            <a:off x="179512" y="1124747"/>
            <a:ext cx="8712968" cy="237569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7" name="Text Placeholder 4"/>
          <p:cNvSpPr>
            <a:spLocks noGrp="1"/>
          </p:cNvSpPr>
          <p:nvPr>
            <p:ph type="body" sz="quarter" idx="11"/>
          </p:nvPr>
        </p:nvSpPr>
        <p:spPr bwMode="gray">
          <a:xfrm>
            <a:off x="179512" y="3717134"/>
            <a:ext cx="8712968" cy="237569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One Chart One Row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a:p>
        </p:txBody>
      </p:sp>
      <p:sp>
        <p:nvSpPr>
          <p:cNvPr id="7" name="Text Placeholder 4"/>
          <p:cNvSpPr>
            <a:spLocks noGrp="1"/>
          </p:cNvSpPr>
          <p:nvPr>
            <p:ph type="body" sz="quarter" idx="11"/>
          </p:nvPr>
        </p:nvSpPr>
        <p:spPr bwMode="gray">
          <a:xfrm>
            <a:off x="179512" y="3717134"/>
            <a:ext cx="8712968" cy="237569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8" name="Chart Placeholder 7"/>
          <p:cNvSpPr>
            <a:spLocks noGrp="1"/>
          </p:cNvSpPr>
          <p:nvPr>
            <p:ph type="chart" sz="quarter" idx="12"/>
          </p:nvPr>
        </p:nvSpPr>
        <p:spPr bwMode="gray">
          <a:xfrm>
            <a:off x="179389" y="1125538"/>
            <a:ext cx="8713787" cy="2374900"/>
          </a:xfrm>
        </p:spPr>
        <p:txBody>
          <a:bodyPr anchor="ctr"/>
          <a:lstStyle>
            <a:lvl1pPr algn="ctr">
              <a:defRPr/>
            </a:lvl1pPr>
          </a:lstStyle>
          <a:p>
            <a:r>
              <a:rPr lang="en-US" dirty="0" smtClean="0"/>
              <a:t>Click icon to add chart</a:t>
            </a:r>
            <a:endParaRPr lang="en-GB" dirty="0"/>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Four Chevrons">
    <p:spTree>
      <p:nvGrpSpPr>
        <p:cNvPr id="1" name=""/>
        <p:cNvGrpSpPr/>
        <p:nvPr/>
      </p:nvGrpSpPr>
      <p:grpSpPr>
        <a:xfrm>
          <a:off x="0" y="0"/>
          <a:ext cx="0" cy="0"/>
          <a:chOff x="0" y="0"/>
          <a:chExt cx="0" cy="0"/>
        </a:xfrm>
      </p:grpSpPr>
      <p:sp>
        <p:nvSpPr>
          <p:cNvPr id="11" name="Text Placeholder 20"/>
          <p:cNvSpPr>
            <a:spLocks noGrp="1"/>
          </p:cNvSpPr>
          <p:nvPr>
            <p:ph type="body" sz="quarter" idx="27"/>
          </p:nvPr>
        </p:nvSpPr>
        <p:spPr bwMode="gray">
          <a:xfrm>
            <a:off x="2411414" y="1125540"/>
            <a:ext cx="2016125"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4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2" name="Text Placeholder 20"/>
          <p:cNvSpPr>
            <a:spLocks noGrp="1"/>
          </p:cNvSpPr>
          <p:nvPr>
            <p:ph type="body" sz="quarter" idx="26"/>
          </p:nvPr>
        </p:nvSpPr>
        <p:spPr bwMode="gray">
          <a:xfrm>
            <a:off x="179389" y="1125540"/>
            <a:ext cx="2016125" cy="576411"/>
          </a:xfrm>
          <a:prstGeom prst="homePlate">
            <a:avLst>
              <a:gd name="adj" fmla="val 34577"/>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4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3" name="Text Placeholder 20"/>
          <p:cNvSpPr>
            <a:spLocks noGrp="1"/>
          </p:cNvSpPr>
          <p:nvPr>
            <p:ph type="body" sz="quarter" idx="28"/>
          </p:nvPr>
        </p:nvSpPr>
        <p:spPr bwMode="gray">
          <a:xfrm>
            <a:off x="4643439" y="1125540"/>
            <a:ext cx="2016125"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4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4" name="Text Placeholder 20"/>
          <p:cNvSpPr>
            <a:spLocks noGrp="1"/>
          </p:cNvSpPr>
          <p:nvPr>
            <p:ph type="body" sz="quarter" idx="29"/>
          </p:nvPr>
        </p:nvSpPr>
        <p:spPr bwMode="gray">
          <a:xfrm>
            <a:off x="6877050" y="1125540"/>
            <a:ext cx="2016125"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4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6" name="Title 5"/>
          <p:cNvSpPr>
            <a:spLocks noGrp="1"/>
          </p:cNvSpPr>
          <p:nvPr>
            <p:ph type="title"/>
          </p:nvPr>
        </p:nvSpPr>
        <p:spPr bwMode="gray"/>
        <p:txBody>
          <a:bodyPr/>
          <a:lstStyle/>
          <a:p>
            <a:pPr lvl="0"/>
            <a:r>
              <a:rPr lang="en-US" smtClean="0"/>
              <a:t>Click to edit Master title style</a:t>
            </a:r>
            <a:endParaRPr lang="en-GB" dirty="0"/>
          </a:p>
        </p:txBody>
      </p:sp>
      <p:sp>
        <p:nvSpPr>
          <p:cNvPr id="30" name="Text Placeholder 29"/>
          <p:cNvSpPr>
            <a:spLocks noGrp="1"/>
          </p:cNvSpPr>
          <p:nvPr>
            <p:ph type="body" sz="quarter" idx="13"/>
          </p:nvPr>
        </p:nvSpPr>
        <p:spPr bwMode="gray">
          <a:xfrm>
            <a:off x="179389" y="1916113"/>
            <a:ext cx="2016125"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1" name="Text Placeholder 29"/>
          <p:cNvSpPr>
            <a:spLocks noGrp="1"/>
          </p:cNvSpPr>
          <p:nvPr>
            <p:ph type="body" sz="quarter" idx="14"/>
          </p:nvPr>
        </p:nvSpPr>
        <p:spPr bwMode="gray">
          <a:xfrm>
            <a:off x="2417277" y="1916113"/>
            <a:ext cx="2016125"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2" name="Text Placeholder 29"/>
          <p:cNvSpPr>
            <a:spLocks noGrp="1"/>
          </p:cNvSpPr>
          <p:nvPr>
            <p:ph type="body" sz="quarter" idx="15"/>
          </p:nvPr>
        </p:nvSpPr>
        <p:spPr bwMode="gray">
          <a:xfrm>
            <a:off x="4609492" y="1916113"/>
            <a:ext cx="2016125"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3" name="Text Placeholder 29"/>
          <p:cNvSpPr>
            <a:spLocks noGrp="1"/>
          </p:cNvSpPr>
          <p:nvPr>
            <p:ph type="body" sz="quarter" idx="16"/>
          </p:nvPr>
        </p:nvSpPr>
        <p:spPr bwMode="gray">
          <a:xfrm>
            <a:off x="6877051" y="1916113"/>
            <a:ext cx="2016125"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Five Chevrons">
    <p:spTree>
      <p:nvGrpSpPr>
        <p:cNvPr id="1" name=""/>
        <p:cNvGrpSpPr/>
        <p:nvPr/>
      </p:nvGrpSpPr>
      <p:grpSpPr>
        <a:xfrm>
          <a:off x="0" y="0"/>
          <a:ext cx="0" cy="0"/>
          <a:chOff x="0" y="0"/>
          <a:chExt cx="0" cy="0"/>
        </a:xfrm>
      </p:grpSpPr>
      <p:sp>
        <p:nvSpPr>
          <p:cNvPr id="6" name="Title 5"/>
          <p:cNvSpPr>
            <a:spLocks noGrp="1"/>
          </p:cNvSpPr>
          <p:nvPr>
            <p:ph type="title"/>
          </p:nvPr>
        </p:nvSpPr>
        <p:spPr bwMode="gray"/>
        <p:txBody>
          <a:bodyPr/>
          <a:lstStyle/>
          <a:p>
            <a:r>
              <a:rPr lang="en-US" smtClean="0"/>
              <a:t>Click to edit Master title style</a:t>
            </a:r>
            <a:endParaRPr lang="en-GB" dirty="0"/>
          </a:p>
        </p:txBody>
      </p:sp>
      <p:sp>
        <p:nvSpPr>
          <p:cNvPr id="26" name="Text Placeholder 29"/>
          <p:cNvSpPr>
            <a:spLocks noGrp="1"/>
          </p:cNvSpPr>
          <p:nvPr>
            <p:ph type="body" sz="quarter" idx="13"/>
          </p:nvPr>
        </p:nvSpPr>
        <p:spPr bwMode="gray">
          <a:xfrm>
            <a:off x="179389" y="1916113"/>
            <a:ext cx="1595575" cy="4176712"/>
          </a:xfrm>
        </p:spPr>
        <p:txBody>
          <a:bodyPr>
            <a:normAutofit/>
          </a:bodyPr>
          <a:lstStyle>
            <a:lvl1pPr>
              <a:defRPr sz="1400"/>
            </a:lvl1pPr>
            <a:lvl2pPr>
              <a:defRPr sz="1400"/>
            </a:lvl2pPr>
            <a:lvl3pPr>
              <a:defRPr sz="1400"/>
            </a:lvl3pPr>
            <a:lvl4pPr>
              <a:defRPr sz="1400"/>
            </a:lvl4pPr>
            <a:lvl5pPr>
              <a:defRPr sz="1400"/>
            </a:lvl5pPr>
            <a:lvl6pP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7" name="Text Placeholder 29"/>
          <p:cNvSpPr>
            <a:spLocks noGrp="1"/>
          </p:cNvSpPr>
          <p:nvPr>
            <p:ph type="body" sz="quarter" idx="14"/>
          </p:nvPr>
        </p:nvSpPr>
        <p:spPr bwMode="gray">
          <a:xfrm>
            <a:off x="1958942" y="1916113"/>
            <a:ext cx="1595575" cy="4176712"/>
          </a:xfrm>
        </p:spPr>
        <p:txBody>
          <a:bodyPr>
            <a:normAutofit/>
          </a:bodyPr>
          <a:lstStyle>
            <a:lvl1pPr>
              <a:defRPr sz="1400"/>
            </a:lvl1pPr>
            <a:lvl2pPr>
              <a:defRPr sz="1400"/>
            </a:lvl2pPr>
            <a:lvl3pPr>
              <a:defRPr sz="1400"/>
            </a:lvl3pPr>
            <a:lvl4pPr>
              <a:defRPr sz="1400"/>
            </a:lvl4pPr>
            <a:lvl5pPr>
              <a:defRPr sz="1400"/>
            </a:lvl5pPr>
            <a:lvl6pP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8" name="Text Placeholder 29"/>
          <p:cNvSpPr>
            <a:spLocks noGrp="1"/>
          </p:cNvSpPr>
          <p:nvPr>
            <p:ph type="body" sz="quarter" idx="15"/>
          </p:nvPr>
        </p:nvSpPr>
        <p:spPr bwMode="gray">
          <a:xfrm>
            <a:off x="3738495" y="1916113"/>
            <a:ext cx="1595575" cy="4176712"/>
          </a:xfrm>
        </p:spPr>
        <p:txBody>
          <a:bodyPr>
            <a:normAutofit/>
          </a:bodyPr>
          <a:lstStyle>
            <a:lvl1pPr>
              <a:defRPr sz="1400"/>
            </a:lvl1pPr>
            <a:lvl2pPr>
              <a:defRPr sz="1400"/>
            </a:lvl2pPr>
            <a:lvl3pPr>
              <a:defRPr sz="1400"/>
            </a:lvl3pPr>
            <a:lvl4pPr>
              <a:defRPr sz="1400"/>
            </a:lvl4pPr>
            <a:lvl5pPr>
              <a:defRPr sz="1400"/>
            </a:lvl5pPr>
            <a:lvl6pP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0" name="Text Placeholder 29"/>
          <p:cNvSpPr>
            <a:spLocks noGrp="1"/>
          </p:cNvSpPr>
          <p:nvPr>
            <p:ph type="body" sz="quarter" idx="16"/>
          </p:nvPr>
        </p:nvSpPr>
        <p:spPr bwMode="gray">
          <a:xfrm>
            <a:off x="5518048" y="1916113"/>
            <a:ext cx="1595575" cy="4176712"/>
          </a:xfrm>
        </p:spPr>
        <p:txBody>
          <a:bodyPr>
            <a:normAutofit/>
          </a:bodyPr>
          <a:lstStyle>
            <a:lvl1pPr>
              <a:defRPr sz="1400"/>
            </a:lvl1pPr>
            <a:lvl2pPr>
              <a:defRPr sz="1400"/>
            </a:lvl2pPr>
            <a:lvl3pPr>
              <a:defRPr sz="1400"/>
            </a:lvl3pPr>
            <a:lvl4pPr>
              <a:defRPr sz="1400"/>
            </a:lvl4pPr>
            <a:lvl5pPr>
              <a:defRPr sz="1400"/>
            </a:lvl5pPr>
            <a:lvl6pP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7" name="Text Placeholder 29"/>
          <p:cNvSpPr>
            <a:spLocks noGrp="1"/>
          </p:cNvSpPr>
          <p:nvPr>
            <p:ph type="body" sz="quarter" idx="17"/>
          </p:nvPr>
        </p:nvSpPr>
        <p:spPr bwMode="gray">
          <a:xfrm>
            <a:off x="7297601" y="1916113"/>
            <a:ext cx="1595575" cy="4176712"/>
          </a:xfrm>
        </p:spPr>
        <p:txBody>
          <a:bodyPr>
            <a:normAutofit/>
          </a:bodyPr>
          <a:lstStyle>
            <a:lvl1pPr>
              <a:defRPr sz="1400"/>
            </a:lvl1pPr>
            <a:lvl2pPr>
              <a:defRPr sz="1400"/>
            </a:lvl2pPr>
            <a:lvl3pPr>
              <a:defRPr sz="1400"/>
            </a:lvl3pPr>
            <a:lvl4pPr>
              <a:defRPr sz="1400"/>
            </a:lvl4pPr>
            <a:lvl5pPr>
              <a:defRPr sz="1400"/>
            </a:lvl5pPr>
            <a:lvl6pP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20"/>
          <p:cNvSpPr>
            <a:spLocks noGrp="1"/>
          </p:cNvSpPr>
          <p:nvPr>
            <p:ph type="body" sz="quarter" idx="27"/>
          </p:nvPr>
        </p:nvSpPr>
        <p:spPr bwMode="gray">
          <a:xfrm>
            <a:off x="1958941" y="1125540"/>
            <a:ext cx="1584300"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2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5" name="Text Placeholder 20"/>
          <p:cNvSpPr>
            <a:spLocks noGrp="1"/>
          </p:cNvSpPr>
          <p:nvPr>
            <p:ph type="body" sz="quarter" idx="26"/>
          </p:nvPr>
        </p:nvSpPr>
        <p:spPr bwMode="gray">
          <a:xfrm>
            <a:off x="179389" y="1125540"/>
            <a:ext cx="1584300" cy="576411"/>
          </a:xfrm>
          <a:prstGeom prst="homePlate">
            <a:avLst>
              <a:gd name="adj" fmla="val 34577"/>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2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6" name="Text Placeholder 20"/>
          <p:cNvSpPr>
            <a:spLocks noGrp="1"/>
          </p:cNvSpPr>
          <p:nvPr>
            <p:ph type="body" sz="quarter" idx="28"/>
          </p:nvPr>
        </p:nvSpPr>
        <p:spPr bwMode="gray">
          <a:xfrm>
            <a:off x="3738494" y="1125540"/>
            <a:ext cx="1584300"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2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7" name="Text Placeholder 20"/>
          <p:cNvSpPr>
            <a:spLocks noGrp="1"/>
          </p:cNvSpPr>
          <p:nvPr>
            <p:ph type="body" sz="quarter" idx="29"/>
          </p:nvPr>
        </p:nvSpPr>
        <p:spPr bwMode="gray">
          <a:xfrm>
            <a:off x="5518047" y="1125540"/>
            <a:ext cx="1584300"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2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19" name="Text Placeholder 20"/>
          <p:cNvSpPr>
            <a:spLocks noGrp="1"/>
          </p:cNvSpPr>
          <p:nvPr>
            <p:ph type="body" sz="quarter" idx="30"/>
          </p:nvPr>
        </p:nvSpPr>
        <p:spPr bwMode="gray">
          <a:xfrm>
            <a:off x="7297600" y="1125540"/>
            <a:ext cx="1584300" cy="576411"/>
          </a:xfrm>
          <a:prstGeom prst="chevron">
            <a:avLst>
              <a:gd name="adj" fmla="val 34136"/>
            </a:avLst>
          </a:prstGeom>
          <a:gradFill>
            <a:gsLst>
              <a:gs pos="0">
                <a:srgbClr val="80BEC9"/>
              </a:gs>
              <a:gs pos="100000">
                <a:srgbClr val="409DA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noAutofit/>
          </a:bodyPr>
          <a:lstStyle>
            <a:lvl1pPr marL="0" algn="ctr" defTabSz="914400" rtl="0" eaLnBrk="1" latinLnBrk="0" hangingPunct="1">
              <a:defRPr lang="en-US" sz="1200" b="1" kern="1200" dirty="0" smtClean="0">
                <a:solidFill>
                  <a:schemeClr val="bg1"/>
                </a:solidFill>
                <a:latin typeface="+mn-lt"/>
                <a:ea typeface="+mn-ea"/>
                <a:cs typeface="+mn-cs"/>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ands and drivers">
    <p:spTree>
      <p:nvGrpSpPr>
        <p:cNvPr id="1" name=""/>
        <p:cNvGrpSpPr/>
        <p:nvPr/>
      </p:nvGrpSpPr>
      <p:grpSpPr>
        <a:xfrm>
          <a:off x="0" y="0"/>
          <a:ext cx="0" cy="0"/>
          <a:chOff x="0" y="0"/>
          <a:chExt cx="0" cy="0"/>
        </a:xfrm>
      </p:grpSpPr>
      <p:sp>
        <p:nvSpPr>
          <p:cNvPr id="24" name="AutoShape 20"/>
          <p:cNvSpPr>
            <a:spLocks noChangeArrowheads="1"/>
          </p:cNvSpPr>
          <p:nvPr userDrawn="1"/>
        </p:nvSpPr>
        <p:spPr bwMode="gray">
          <a:xfrm rot="19080000" flipH="1">
            <a:off x="4691392" y="2387890"/>
            <a:ext cx="1497623" cy="381000"/>
          </a:xfrm>
          <a:prstGeom prst="rightArrow">
            <a:avLst>
              <a:gd name="adj1" fmla="val 63333"/>
              <a:gd name="adj2" fmla="val 49582"/>
            </a:avLst>
          </a:prstGeom>
          <a:gradFill rotWithShape="1">
            <a:gsLst>
              <a:gs pos="0">
                <a:srgbClr val="DCDDDD"/>
              </a:gs>
              <a:gs pos="100000">
                <a:srgbClr val="97989A"/>
              </a:gs>
            </a:gsLst>
            <a:lin ang="0" scaled="1"/>
          </a:gradFill>
          <a:ln w="6350" algn="ctr">
            <a:noFill/>
            <a:miter lim="800000"/>
            <a:headEnd/>
            <a:tailEnd/>
          </a:ln>
          <a:effectLst/>
        </p:spPr>
        <p:txBody>
          <a:bodyPr rot="10800000" wrap="none" anchor="ctr"/>
          <a:lstStyle/>
          <a:p>
            <a:endParaRPr lang="en-CA" dirty="0"/>
          </a:p>
        </p:txBody>
      </p:sp>
      <p:sp>
        <p:nvSpPr>
          <p:cNvPr id="26" name="AutoShape 17"/>
          <p:cNvSpPr>
            <a:spLocks noChangeArrowheads="1"/>
          </p:cNvSpPr>
          <p:nvPr userDrawn="1"/>
        </p:nvSpPr>
        <p:spPr bwMode="gray">
          <a:xfrm rot="2520000" flipH="1">
            <a:off x="4691392" y="4431706"/>
            <a:ext cx="1497623" cy="381000"/>
          </a:xfrm>
          <a:prstGeom prst="rightArrow">
            <a:avLst>
              <a:gd name="adj1" fmla="val 63333"/>
              <a:gd name="adj2" fmla="val 49582"/>
            </a:avLst>
          </a:prstGeom>
          <a:gradFill rotWithShape="1">
            <a:gsLst>
              <a:gs pos="0">
                <a:srgbClr val="DCDDDD"/>
              </a:gs>
              <a:gs pos="100000">
                <a:srgbClr val="97989A"/>
              </a:gs>
            </a:gsLst>
            <a:lin ang="0" scaled="1"/>
          </a:gradFill>
          <a:ln w="6350" algn="ctr">
            <a:noFill/>
            <a:miter lim="800000"/>
            <a:headEnd/>
            <a:tailEnd/>
          </a:ln>
          <a:effectLst/>
        </p:spPr>
        <p:txBody>
          <a:bodyPr rot="10800000" wrap="none" anchor="ctr"/>
          <a:lstStyle/>
          <a:p>
            <a:pPr marL="0" algn="l" defTabSz="914400" rtl="0" eaLnBrk="1" latinLnBrk="0" hangingPunct="1"/>
            <a:endParaRPr lang="en-CA" sz="1800" kern="1200" dirty="0">
              <a:solidFill>
                <a:schemeClr val="tx1"/>
              </a:solidFill>
              <a:latin typeface="+mn-lt"/>
              <a:ea typeface="+mn-ea"/>
              <a:cs typeface="+mn-cs"/>
            </a:endParaRPr>
          </a:p>
        </p:txBody>
      </p:sp>
      <p:sp>
        <p:nvSpPr>
          <p:cNvPr id="10" name="Title 9"/>
          <p:cNvSpPr>
            <a:spLocks noGrp="1"/>
          </p:cNvSpPr>
          <p:nvPr>
            <p:ph type="title"/>
          </p:nvPr>
        </p:nvSpPr>
        <p:spPr bwMode="gray"/>
        <p:txBody>
          <a:bodyPr/>
          <a:lstStyle/>
          <a:p>
            <a:r>
              <a:rPr lang="en-US" smtClean="0"/>
              <a:t>Click to edit Master title style</a:t>
            </a:r>
            <a:endParaRPr lang="en-GB"/>
          </a:p>
        </p:txBody>
      </p:sp>
      <p:sp>
        <p:nvSpPr>
          <p:cNvPr id="22" name="AutoShape 20"/>
          <p:cNvSpPr>
            <a:spLocks noChangeArrowheads="1"/>
          </p:cNvSpPr>
          <p:nvPr userDrawn="1"/>
        </p:nvSpPr>
        <p:spPr bwMode="gray">
          <a:xfrm rot="2520000">
            <a:off x="2879159" y="2387890"/>
            <a:ext cx="1497623" cy="381000"/>
          </a:xfrm>
          <a:prstGeom prst="rightArrow">
            <a:avLst>
              <a:gd name="adj1" fmla="val 63333"/>
              <a:gd name="adj2" fmla="val 49582"/>
            </a:avLst>
          </a:prstGeom>
          <a:gradFill rotWithShape="1">
            <a:gsLst>
              <a:gs pos="0">
                <a:srgbClr val="DCDDDD"/>
              </a:gs>
              <a:gs pos="100000">
                <a:srgbClr val="97989A"/>
              </a:gs>
            </a:gsLst>
            <a:lin ang="0" scaled="1"/>
          </a:gradFill>
          <a:ln w="6350" algn="ctr">
            <a:noFill/>
            <a:miter lim="800000"/>
            <a:headEnd/>
            <a:tailEnd/>
          </a:ln>
          <a:effectLst/>
        </p:spPr>
        <p:txBody>
          <a:bodyPr rot="10800000" wrap="none" anchor="ctr"/>
          <a:lstStyle/>
          <a:p>
            <a:endParaRPr lang="en-CA" dirty="0"/>
          </a:p>
        </p:txBody>
      </p:sp>
      <p:sp>
        <p:nvSpPr>
          <p:cNvPr id="23" name="AutoShape 17"/>
          <p:cNvSpPr>
            <a:spLocks noChangeArrowheads="1"/>
          </p:cNvSpPr>
          <p:nvPr userDrawn="1"/>
        </p:nvSpPr>
        <p:spPr bwMode="gray">
          <a:xfrm rot="19080000">
            <a:off x="2879159" y="4431706"/>
            <a:ext cx="1497623" cy="381000"/>
          </a:xfrm>
          <a:prstGeom prst="rightArrow">
            <a:avLst>
              <a:gd name="adj1" fmla="val 63333"/>
              <a:gd name="adj2" fmla="val 49582"/>
            </a:avLst>
          </a:prstGeom>
          <a:gradFill rotWithShape="1">
            <a:gsLst>
              <a:gs pos="0">
                <a:srgbClr val="DCDDDD"/>
              </a:gs>
              <a:gs pos="100000">
                <a:srgbClr val="97989A"/>
              </a:gs>
            </a:gsLst>
            <a:lin ang="0" scaled="1"/>
          </a:gradFill>
          <a:ln w="6350" algn="ctr">
            <a:noFill/>
            <a:miter lim="800000"/>
            <a:headEnd/>
            <a:tailEnd/>
          </a:ln>
          <a:effectLst/>
        </p:spPr>
        <p:txBody>
          <a:bodyPr rot="10800000" wrap="none" anchor="ctr"/>
          <a:lstStyle/>
          <a:p>
            <a:pPr marL="0" algn="l" defTabSz="914400" rtl="0" eaLnBrk="1" latinLnBrk="0" hangingPunct="1"/>
            <a:endParaRPr lang="en-CA" sz="1800" kern="1200" dirty="0">
              <a:solidFill>
                <a:schemeClr val="tx1"/>
              </a:solidFill>
              <a:latin typeface="+mn-lt"/>
              <a:ea typeface="+mn-ea"/>
              <a:cs typeface="+mn-cs"/>
            </a:endParaRPr>
          </a:p>
        </p:txBody>
      </p:sp>
      <p:sp>
        <p:nvSpPr>
          <p:cNvPr id="25" name="Text Placeholder 10"/>
          <p:cNvSpPr>
            <a:spLocks noGrp="1"/>
          </p:cNvSpPr>
          <p:nvPr userDrawn="1">
            <p:ph type="body" sz="quarter" idx="21"/>
          </p:nvPr>
        </p:nvSpPr>
        <p:spPr bwMode="gray">
          <a:xfrm>
            <a:off x="3822701" y="3187175"/>
            <a:ext cx="1441714" cy="821280"/>
          </a:xfrm>
          <a:prstGeom prst="ellipse">
            <a:avLst/>
          </a:prstGeom>
          <a:solidFill>
            <a:srgbClr val="AA5CAA"/>
          </a:solidFill>
          <a:ln>
            <a:noFill/>
          </a:ln>
        </p:spPr>
        <p:txBody>
          <a:bodyPr lIns="54000" tIns="54000" rIns="54000" bIns="54000" anchor="ctr" anchorCtr="1"/>
          <a:lstStyle>
            <a:lvl1pPr algn="ctr">
              <a:defRPr>
                <a:solidFill>
                  <a:schemeClr val="bg1"/>
                </a:solidFill>
              </a:defRPr>
            </a:lvl1pPr>
          </a:lstStyle>
          <a:p>
            <a:pPr lvl="0"/>
            <a:r>
              <a:rPr lang="en-US" smtClean="0"/>
              <a:t>Click to edit Master text styles</a:t>
            </a:r>
          </a:p>
        </p:txBody>
      </p:sp>
      <p:sp>
        <p:nvSpPr>
          <p:cNvPr id="29" name="Text Placeholder 20"/>
          <p:cNvSpPr>
            <a:spLocks noGrp="1"/>
          </p:cNvSpPr>
          <p:nvPr>
            <p:ph type="body" sz="quarter" idx="22"/>
          </p:nvPr>
        </p:nvSpPr>
        <p:spPr bwMode="gray">
          <a:xfrm>
            <a:off x="179388" y="1557337"/>
            <a:ext cx="3323022" cy="19446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0" name="Text Placeholder 20"/>
          <p:cNvSpPr>
            <a:spLocks noGrp="1"/>
          </p:cNvSpPr>
          <p:nvPr>
            <p:ph type="body" sz="quarter" idx="23"/>
          </p:nvPr>
        </p:nvSpPr>
        <p:spPr bwMode="gray">
          <a:xfrm>
            <a:off x="179388" y="4148137"/>
            <a:ext cx="3323022" cy="19446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1" name="Text Placeholder 20"/>
          <p:cNvSpPr>
            <a:spLocks noGrp="1"/>
          </p:cNvSpPr>
          <p:nvPr>
            <p:ph type="body" sz="quarter" idx="24"/>
          </p:nvPr>
        </p:nvSpPr>
        <p:spPr bwMode="gray">
          <a:xfrm>
            <a:off x="5570153" y="1557337"/>
            <a:ext cx="3323022" cy="19446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2" name="Text Placeholder 20"/>
          <p:cNvSpPr>
            <a:spLocks noGrp="1"/>
          </p:cNvSpPr>
          <p:nvPr>
            <p:ph type="body" sz="quarter" idx="25"/>
          </p:nvPr>
        </p:nvSpPr>
        <p:spPr bwMode="gray">
          <a:xfrm>
            <a:off x="5570153" y="4148137"/>
            <a:ext cx="3323022" cy="19446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5" name="Text Placeholder 20"/>
          <p:cNvSpPr>
            <a:spLocks noGrp="1"/>
          </p:cNvSpPr>
          <p:nvPr>
            <p:ph type="body" sz="quarter" idx="26"/>
          </p:nvPr>
        </p:nvSpPr>
        <p:spPr bwMode="gray">
          <a:xfrm>
            <a:off x="179388" y="1125540"/>
            <a:ext cx="3323022" cy="359817"/>
          </a:xfrm>
          <a:solidFill>
            <a:srgbClr val="409DAD"/>
          </a:solidFill>
          <a:ln w="12700">
            <a:solidFill>
              <a:srgbClr val="007C92"/>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6" name="Text Placeholder 20"/>
          <p:cNvSpPr>
            <a:spLocks noGrp="1"/>
          </p:cNvSpPr>
          <p:nvPr>
            <p:ph type="body" sz="quarter" idx="27"/>
          </p:nvPr>
        </p:nvSpPr>
        <p:spPr bwMode="gray">
          <a:xfrm>
            <a:off x="5570153" y="1125540"/>
            <a:ext cx="3323022" cy="359817"/>
          </a:xfrm>
          <a:solidFill>
            <a:srgbClr val="409DAD"/>
          </a:solidFill>
          <a:ln w="12700">
            <a:solidFill>
              <a:srgbClr val="007C92"/>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7" name="Text Placeholder 20"/>
          <p:cNvSpPr>
            <a:spLocks noGrp="1"/>
          </p:cNvSpPr>
          <p:nvPr>
            <p:ph type="body" sz="quarter" idx="28"/>
          </p:nvPr>
        </p:nvSpPr>
        <p:spPr bwMode="gray">
          <a:xfrm>
            <a:off x="179388" y="3716339"/>
            <a:ext cx="3323022" cy="359817"/>
          </a:xfrm>
          <a:solidFill>
            <a:srgbClr val="409DAD"/>
          </a:solidFill>
          <a:ln w="12700">
            <a:solidFill>
              <a:srgbClr val="007C92"/>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8" name="Text Placeholder 20"/>
          <p:cNvSpPr>
            <a:spLocks noGrp="1"/>
          </p:cNvSpPr>
          <p:nvPr>
            <p:ph type="body" sz="quarter" idx="29"/>
          </p:nvPr>
        </p:nvSpPr>
        <p:spPr bwMode="gray">
          <a:xfrm>
            <a:off x="5570153" y="3716339"/>
            <a:ext cx="3323022" cy="359817"/>
          </a:xfrm>
          <a:solidFill>
            <a:srgbClr val="409DAD"/>
          </a:solidFill>
          <a:ln w="12700">
            <a:solidFill>
              <a:srgbClr val="007C92"/>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10" name="Title 9"/>
          <p:cNvSpPr>
            <a:spLocks noGrp="1"/>
          </p:cNvSpPr>
          <p:nvPr>
            <p:ph type="title"/>
          </p:nvPr>
        </p:nvSpPr>
        <p:spPr bwMode="gray"/>
        <p:txBody>
          <a:bodyPr/>
          <a:lstStyle/>
          <a:p>
            <a:r>
              <a:rPr lang="en-US" smtClean="0"/>
              <a:t>Click to edit Master title style</a:t>
            </a:r>
            <a:endParaRPr lang="en-GB"/>
          </a:p>
        </p:txBody>
      </p:sp>
      <p:sp>
        <p:nvSpPr>
          <p:cNvPr id="21" name="Text Placeholder 20"/>
          <p:cNvSpPr>
            <a:spLocks noGrp="1"/>
          </p:cNvSpPr>
          <p:nvPr>
            <p:ph type="body" sz="quarter" idx="21"/>
          </p:nvPr>
        </p:nvSpPr>
        <p:spPr bwMode="gray">
          <a:xfrm>
            <a:off x="173526" y="1557337"/>
            <a:ext cx="4254012" cy="45354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0"/>
          <p:cNvSpPr>
            <a:spLocks noGrp="1"/>
          </p:cNvSpPr>
          <p:nvPr>
            <p:ph type="body" sz="quarter" idx="22"/>
          </p:nvPr>
        </p:nvSpPr>
        <p:spPr bwMode="gray">
          <a:xfrm>
            <a:off x="4639162" y="1557337"/>
            <a:ext cx="4254012" cy="45354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9" name="Text Placeholder 20"/>
          <p:cNvSpPr>
            <a:spLocks noGrp="1"/>
          </p:cNvSpPr>
          <p:nvPr>
            <p:ph type="body" sz="quarter" idx="26"/>
          </p:nvPr>
        </p:nvSpPr>
        <p:spPr bwMode="gray">
          <a:xfrm>
            <a:off x="173526" y="1125540"/>
            <a:ext cx="4254012" cy="359817"/>
          </a:xfrm>
          <a:solidFill>
            <a:srgbClr val="409DAD"/>
          </a:solidFill>
          <a:ln w="12700">
            <a:solidFill>
              <a:srgbClr val="409DAD"/>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0" name="Text Placeholder 20"/>
          <p:cNvSpPr>
            <a:spLocks noGrp="1"/>
          </p:cNvSpPr>
          <p:nvPr>
            <p:ph type="body" sz="quarter" idx="27"/>
          </p:nvPr>
        </p:nvSpPr>
        <p:spPr bwMode="gray">
          <a:xfrm>
            <a:off x="4639163" y="1125540"/>
            <a:ext cx="4254012" cy="359817"/>
          </a:xfrm>
          <a:solidFill>
            <a:srgbClr val="409DAD"/>
          </a:solidFill>
          <a:ln w="12700">
            <a:solidFill>
              <a:srgbClr val="409DAD"/>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tline 2">
    <p:spTree>
      <p:nvGrpSpPr>
        <p:cNvPr id="1" name=""/>
        <p:cNvGrpSpPr/>
        <p:nvPr/>
      </p:nvGrpSpPr>
      <p:grpSpPr>
        <a:xfrm>
          <a:off x="0" y="0"/>
          <a:ext cx="0" cy="0"/>
          <a:chOff x="0" y="0"/>
          <a:chExt cx="0" cy="0"/>
        </a:xfrm>
      </p:grpSpPr>
      <p:sp>
        <p:nvSpPr>
          <p:cNvPr id="10" name="Title 9"/>
          <p:cNvSpPr>
            <a:spLocks noGrp="1"/>
          </p:cNvSpPr>
          <p:nvPr>
            <p:ph type="title"/>
          </p:nvPr>
        </p:nvSpPr>
        <p:spPr bwMode="gray"/>
        <p:txBody>
          <a:bodyPr/>
          <a:lstStyle/>
          <a:p>
            <a:r>
              <a:rPr lang="en-US" smtClean="0"/>
              <a:t>Click to edit Master title style</a:t>
            </a:r>
            <a:endParaRPr lang="en-GB"/>
          </a:p>
        </p:txBody>
      </p:sp>
      <p:sp>
        <p:nvSpPr>
          <p:cNvPr id="21" name="Text Placeholder 20"/>
          <p:cNvSpPr>
            <a:spLocks noGrp="1"/>
          </p:cNvSpPr>
          <p:nvPr>
            <p:ph type="body" sz="quarter" idx="21"/>
          </p:nvPr>
        </p:nvSpPr>
        <p:spPr bwMode="gray">
          <a:xfrm>
            <a:off x="173526" y="1557337"/>
            <a:ext cx="4254012" cy="19446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0"/>
          <p:cNvSpPr>
            <a:spLocks noGrp="1"/>
          </p:cNvSpPr>
          <p:nvPr>
            <p:ph type="body" sz="quarter" idx="22"/>
          </p:nvPr>
        </p:nvSpPr>
        <p:spPr bwMode="gray">
          <a:xfrm>
            <a:off x="4639162" y="1557337"/>
            <a:ext cx="4254012" cy="1944688"/>
          </a:xfrm>
          <a:solidFill>
            <a:schemeClr val="bg1"/>
          </a:solidFill>
          <a:ln w="12700">
            <a:solidFill>
              <a:srgbClr val="007C92"/>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5" name="Text Placeholder 20"/>
          <p:cNvSpPr>
            <a:spLocks noGrp="1"/>
          </p:cNvSpPr>
          <p:nvPr>
            <p:ph type="body" sz="quarter" idx="23"/>
          </p:nvPr>
        </p:nvSpPr>
        <p:spPr bwMode="gray">
          <a:xfrm>
            <a:off x="173526" y="4148137"/>
            <a:ext cx="4254012" cy="1944688"/>
          </a:xfrm>
          <a:solidFill>
            <a:srgbClr val="BFDEE4"/>
          </a:solidFill>
          <a:ln w="12700">
            <a:solidFill>
              <a:srgbClr val="409DAD"/>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6" name="Text Placeholder 20"/>
          <p:cNvSpPr>
            <a:spLocks noGrp="1"/>
          </p:cNvSpPr>
          <p:nvPr>
            <p:ph type="body" sz="quarter" idx="24"/>
          </p:nvPr>
        </p:nvSpPr>
        <p:spPr bwMode="gray">
          <a:xfrm>
            <a:off x="4639162" y="4148137"/>
            <a:ext cx="4254012" cy="1944688"/>
          </a:xfrm>
          <a:solidFill>
            <a:srgbClr val="BFDEE4"/>
          </a:solidFill>
          <a:ln w="12700">
            <a:solidFill>
              <a:srgbClr val="409DAD"/>
            </a:solidFill>
          </a:ln>
        </p:spPr>
        <p:txBody>
          <a:bodyPr lIns="54000" tIns="54000" rIns="54000" bIns="54000"/>
          <a:lstStyle>
            <a:lvl5pPr>
              <a:defRPr/>
            </a:lvl5pPr>
            <a:lvl6pPr>
              <a:defRPr baseline="0"/>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9" name="Text Placeholder 20"/>
          <p:cNvSpPr>
            <a:spLocks noGrp="1"/>
          </p:cNvSpPr>
          <p:nvPr>
            <p:ph type="body" sz="quarter" idx="26"/>
          </p:nvPr>
        </p:nvSpPr>
        <p:spPr bwMode="gray">
          <a:xfrm>
            <a:off x="173526" y="1125540"/>
            <a:ext cx="4254012" cy="359817"/>
          </a:xfrm>
          <a:solidFill>
            <a:srgbClr val="409DAD"/>
          </a:solidFill>
          <a:ln w="12700">
            <a:solidFill>
              <a:srgbClr val="409DAD"/>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0" name="Text Placeholder 20"/>
          <p:cNvSpPr>
            <a:spLocks noGrp="1"/>
          </p:cNvSpPr>
          <p:nvPr>
            <p:ph type="body" sz="quarter" idx="27"/>
          </p:nvPr>
        </p:nvSpPr>
        <p:spPr bwMode="gray">
          <a:xfrm>
            <a:off x="4639163" y="1125540"/>
            <a:ext cx="4254012" cy="359817"/>
          </a:xfrm>
          <a:solidFill>
            <a:srgbClr val="409DAD"/>
          </a:solidFill>
          <a:ln w="12700">
            <a:solidFill>
              <a:srgbClr val="409DAD"/>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1" name="Text Placeholder 20"/>
          <p:cNvSpPr>
            <a:spLocks noGrp="1"/>
          </p:cNvSpPr>
          <p:nvPr>
            <p:ph type="body" sz="quarter" idx="28"/>
          </p:nvPr>
        </p:nvSpPr>
        <p:spPr bwMode="gray">
          <a:xfrm>
            <a:off x="173526" y="3716339"/>
            <a:ext cx="4254012" cy="359817"/>
          </a:xfrm>
          <a:solidFill>
            <a:srgbClr val="409DAD"/>
          </a:solidFill>
          <a:ln w="12700">
            <a:solidFill>
              <a:srgbClr val="409DAD"/>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32" name="Text Placeholder 20"/>
          <p:cNvSpPr>
            <a:spLocks noGrp="1"/>
          </p:cNvSpPr>
          <p:nvPr>
            <p:ph type="body" sz="quarter" idx="29"/>
          </p:nvPr>
        </p:nvSpPr>
        <p:spPr bwMode="gray">
          <a:xfrm>
            <a:off x="4639163" y="3716339"/>
            <a:ext cx="4254012" cy="359817"/>
          </a:xfrm>
          <a:solidFill>
            <a:srgbClr val="409DAD"/>
          </a:solidFill>
          <a:ln w="12700">
            <a:solidFill>
              <a:srgbClr val="409DAD"/>
            </a:solidFill>
          </a:ln>
        </p:spPr>
        <p:txBody>
          <a:bodyPr vert="horz" lIns="0" tIns="0" rIns="0" bIns="0" rtlCol="0" anchor="ctr" anchorCtr="1">
            <a:normAutofit/>
          </a:bodyPr>
          <a:lstStyle>
            <a:lvl1pPr>
              <a:defRPr lang="en-US" sz="1400" b="1" kern="1200" noProof="0" dirty="0" smtClean="0">
                <a:solidFill>
                  <a:schemeClr val="bg1"/>
                </a:solidFill>
                <a:latin typeface="Arial" pitchFamily="34" charset="0"/>
                <a:ea typeface="+mn-ea"/>
                <a:cs typeface="Arial"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ny profile">
    <p:spTree>
      <p:nvGrpSpPr>
        <p:cNvPr id="1" name=""/>
        <p:cNvGrpSpPr/>
        <p:nvPr/>
      </p:nvGrpSpPr>
      <p:grpSpPr>
        <a:xfrm>
          <a:off x="0" y="0"/>
          <a:ext cx="0" cy="0"/>
          <a:chOff x="0" y="0"/>
          <a:chExt cx="0" cy="0"/>
        </a:xfrm>
      </p:grpSpPr>
      <p:sp>
        <p:nvSpPr>
          <p:cNvPr id="33" name="Chart Placeholder 31"/>
          <p:cNvSpPr>
            <a:spLocks noGrp="1"/>
          </p:cNvSpPr>
          <p:nvPr>
            <p:ph type="chart" sz="quarter" idx="22"/>
          </p:nvPr>
        </p:nvSpPr>
        <p:spPr bwMode="gray">
          <a:xfrm>
            <a:off x="3172574" y="1125538"/>
            <a:ext cx="2724700" cy="2376488"/>
          </a:xfrm>
        </p:spPr>
        <p:txBody>
          <a:bodyPr/>
          <a:lstStyle/>
          <a:p>
            <a:r>
              <a:rPr lang="en-US" dirty="0" smtClean="0"/>
              <a:t>Click icon to add chart</a:t>
            </a:r>
            <a:endParaRPr lang="en-GB" dirty="0"/>
          </a:p>
        </p:txBody>
      </p:sp>
      <p:sp>
        <p:nvSpPr>
          <p:cNvPr id="28" name="Text Placeholder 17"/>
          <p:cNvSpPr>
            <a:spLocks noGrp="1"/>
          </p:cNvSpPr>
          <p:nvPr>
            <p:ph type="body" sz="quarter" idx="20"/>
          </p:nvPr>
        </p:nvSpPr>
        <p:spPr bwMode="gray">
          <a:xfrm>
            <a:off x="6168751" y="3716340"/>
            <a:ext cx="2723204" cy="2376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2" name="Chart Placeholder 31"/>
          <p:cNvSpPr>
            <a:spLocks noGrp="1"/>
          </p:cNvSpPr>
          <p:nvPr>
            <p:ph type="chart" sz="quarter" idx="21"/>
          </p:nvPr>
        </p:nvSpPr>
        <p:spPr bwMode="gray">
          <a:xfrm>
            <a:off x="6167255" y="1125538"/>
            <a:ext cx="2724700" cy="2376488"/>
          </a:xfrm>
        </p:spPr>
        <p:txBody>
          <a:bodyPr/>
          <a:lstStyle/>
          <a:p>
            <a:r>
              <a:rPr lang="en-US" dirty="0" smtClean="0"/>
              <a:t>Click icon to add chart</a:t>
            </a:r>
            <a:endParaRPr lang="en-GB" dirty="0"/>
          </a:p>
        </p:txBody>
      </p:sp>
      <p:sp>
        <p:nvSpPr>
          <p:cNvPr id="10" name="Title 9"/>
          <p:cNvSpPr>
            <a:spLocks noGrp="1"/>
          </p:cNvSpPr>
          <p:nvPr>
            <p:ph type="title"/>
          </p:nvPr>
        </p:nvSpPr>
        <p:spPr bwMode="gray"/>
        <p:txBody>
          <a:bodyPr/>
          <a:lstStyle/>
          <a:p>
            <a:r>
              <a:rPr lang="en-US" smtClean="0"/>
              <a:t>Click to edit Master title style</a:t>
            </a:r>
            <a:endParaRPr lang="en-GB"/>
          </a:p>
        </p:txBody>
      </p:sp>
      <p:sp>
        <p:nvSpPr>
          <p:cNvPr id="13" name="Table Placeholder 12"/>
          <p:cNvSpPr>
            <a:spLocks noGrp="1"/>
          </p:cNvSpPr>
          <p:nvPr>
            <p:ph type="tbl" sz="quarter" idx="14"/>
          </p:nvPr>
        </p:nvSpPr>
        <p:spPr bwMode="gray">
          <a:xfrm>
            <a:off x="179389" y="1125538"/>
            <a:ext cx="2723204" cy="2376488"/>
          </a:xfrm>
        </p:spPr>
        <p:txBody>
          <a:bodyPr/>
          <a:lstStyle/>
          <a:p>
            <a:r>
              <a:rPr lang="en-US" dirty="0" smtClean="0"/>
              <a:t>Click icon to add table</a:t>
            </a:r>
            <a:endParaRPr lang="en-GB" dirty="0"/>
          </a:p>
        </p:txBody>
      </p:sp>
      <p:sp>
        <p:nvSpPr>
          <p:cNvPr id="18" name="Text Placeholder 17"/>
          <p:cNvSpPr>
            <a:spLocks noGrp="1"/>
          </p:cNvSpPr>
          <p:nvPr>
            <p:ph type="body" sz="quarter" idx="16"/>
          </p:nvPr>
        </p:nvSpPr>
        <p:spPr bwMode="gray">
          <a:xfrm>
            <a:off x="179389" y="3716340"/>
            <a:ext cx="2723204" cy="2376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6" name="Text Placeholder 17"/>
          <p:cNvSpPr>
            <a:spLocks noGrp="1"/>
          </p:cNvSpPr>
          <p:nvPr>
            <p:ph type="body" sz="quarter" idx="18"/>
          </p:nvPr>
        </p:nvSpPr>
        <p:spPr bwMode="gray">
          <a:xfrm>
            <a:off x="3172573" y="3716340"/>
            <a:ext cx="2723204" cy="2376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5" name="Picture 4" descr="Wedge6.png"/>
          <p:cNvPicPr>
            <a:picLocks noChangeAspect="1"/>
          </p:cNvPicPr>
          <p:nvPr userDrawn="1"/>
        </p:nvPicPr>
        <p:blipFill>
          <a:blip r:embed="rId2" cstate="screen"/>
          <a:stretch>
            <a:fillRect/>
          </a:stretch>
        </p:blipFill>
        <p:spPr>
          <a:xfrm>
            <a:off x="-7257" y="-7258"/>
            <a:ext cx="6495521" cy="6880125"/>
          </a:xfrm>
          <a:prstGeom prst="rect">
            <a:avLst/>
          </a:prstGeom>
        </p:spPr>
      </p:pic>
      <p:sp>
        <p:nvSpPr>
          <p:cNvPr id="8" name="Title 7"/>
          <p:cNvSpPr>
            <a:spLocks noGrp="1"/>
          </p:cNvSpPr>
          <p:nvPr>
            <p:ph type="title"/>
          </p:nvPr>
        </p:nvSpPr>
        <p:spPr bwMode="gray">
          <a:xfrm>
            <a:off x="323529" y="1340768"/>
            <a:ext cx="5112568" cy="2088232"/>
          </a:xfrm>
          <a:noFill/>
          <a:ln w="9525">
            <a:noFill/>
            <a:miter lim="800000"/>
            <a:headEnd/>
            <a:tailEnd/>
          </a:ln>
        </p:spPr>
        <p:txBody>
          <a:bodyPr vert="horz" wrap="square" lIns="0" tIns="0" rIns="0" bIns="0" numCol="1" anchor="t" anchorCtr="0" compatLnSpc="1">
            <a:prstTxWarp prst="textNoShape">
              <a:avLst/>
            </a:prstTxWarp>
            <a:noAutofit/>
          </a:bodyPr>
          <a:lstStyle>
            <a:lvl1pPr>
              <a:defRPr lang="en-GB" sz="3000" b="1" kern="1200" noProof="0" smtClean="0">
                <a:solidFill>
                  <a:schemeClr val="bg1"/>
                </a:solidFill>
                <a:latin typeface="Arial" pitchFamily="34" charset="0"/>
                <a:ea typeface="+mj-ea"/>
                <a:cs typeface="Arial" pitchFamily="34" charset="0"/>
              </a:defRPr>
            </a:lvl1pPr>
            <a:lvl2pPr>
              <a:defRPr lang="en-GB" sz="3000" b="1" kern="1200" noProof="0" dirty="0">
                <a:solidFill>
                  <a:schemeClr val="bg1"/>
                </a:solidFill>
                <a:latin typeface="Arial" pitchFamily="34" charset="0"/>
                <a:ea typeface="+mj-ea"/>
                <a:cs typeface="Arial" pitchFamily="34" charset="0"/>
              </a:defRPr>
            </a:lvl2pPr>
            <a:lvl3pPr>
              <a:defRPr lang="en-GB" sz="3000" b="1" kern="1200" noProof="0" dirty="0">
                <a:solidFill>
                  <a:schemeClr val="bg1"/>
                </a:solidFill>
                <a:latin typeface="Arial" pitchFamily="34" charset="0"/>
                <a:ea typeface="+mj-ea"/>
                <a:cs typeface="Arial" pitchFamily="34" charset="0"/>
              </a:defRPr>
            </a:lvl3pPr>
            <a:lvl4pPr>
              <a:defRPr lang="en-GB" sz="3000" b="1" kern="1200" noProof="0" dirty="0">
                <a:solidFill>
                  <a:schemeClr val="bg1"/>
                </a:solidFill>
                <a:latin typeface="Arial" pitchFamily="34" charset="0"/>
                <a:ea typeface="+mj-ea"/>
                <a:cs typeface="Arial" pitchFamily="34" charset="0"/>
              </a:defRPr>
            </a:lvl4pPr>
            <a:lvl5pPr>
              <a:defRPr lang="en-GB" sz="3000" b="1" kern="1200" noProof="0" dirty="0">
                <a:solidFill>
                  <a:schemeClr val="bg1"/>
                </a:solidFill>
                <a:latin typeface="Arial" pitchFamily="34" charset="0"/>
                <a:ea typeface="+mj-ea"/>
                <a:cs typeface="Arial" pitchFamily="34" charset="0"/>
              </a:defRPr>
            </a:lvl5pPr>
            <a:lvl6pPr>
              <a:defRPr lang="en-GB" sz="3000" b="1" kern="1200" noProof="0" dirty="0">
                <a:solidFill>
                  <a:schemeClr val="bg1"/>
                </a:solidFill>
                <a:latin typeface="Arial" pitchFamily="34" charset="0"/>
                <a:ea typeface="+mj-ea"/>
                <a:cs typeface="Arial" pitchFamily="34" charset="0"/>
              </a:defRPr>
            </a:lvl6pPr>
            <a:lvl7pPr>
              <a:defRPr lang="en-GB" sz="3000" b="1" kern="1200" noProof="0" dirty="0">
                <a:solidFill>
                  <a:schemeClr val="bg1"/>
                </a:solidFill>
                <a:latin typeface="Arial" pitchFamily="34" charset="0"/>
                <a:ea typeface="+mj-ea"/>
                <a:cs typeface="Arial" pitchFamily="34" charset="0"/>
              </a:defRPr>
            </a:lvl7pPr>
            <a:lvl8pPr>
              <a:defRPr lang="en-GB" sz="3000" b="1" kern="1200" noProof="0" dirty="0">
                <a:solidFill>
                  <a:schemeClr val="bg1"/>
                </a:solidFill>
                <a:latin typeface="Arial" pitchFamily="34" charset="0"/>
                <a:ea typeface="+mj-ea"/>
                <a:cs typeface="Arial" pitchFamily="34" charset="0"/>
              </a:defRPr>
            </a:lvl8pPr>
            <a:lvl9pPr>
              <a:defRPr lang="en-GB" sz="3000" b="1" kern="1200" noProof="0" dirty="0">
                <a:solidFill>
                  <a:schemeClr val="bg1"/>
                </a:solidFill>
                <a:latin typeface="Arial" pitchFamily="34" charset="0"/>
                <a:ea typeface="+mj-ea"/>
                <a:cs typeface="Arial" pitchFamily="34" charset="0"/>
              </a:defRPr>
            </a:lvl9pPr>
          </a:lstStyle>
          <a:p>
            <a:pPr lvl="0" algn="l" defTabSz="914400" rtl="0" eaLnBrk="1" fontAlgn="base" latinLnBrk="0" hangingPunct="1">
              <a:spcBef>
                <a:spcPct val="40000"/>
              </a:spcBef>
              <a:spcAft>
                <a:spcPct val="0"/>
              </a:spcAft>
              <a:buNone/>
            </a:pPr>
            <a:r>
              <a:rPr lang="en-US" smtClean="0"/>
              <a:t>Click to edit Master title style</a:t>
            </a:r>
            <a:endParaRPr lang="en-GB" dirty="0"/>
          </a:p>
        </p:txBody>
      </p:sp>
      <p:sp>
        <p:nvSpPr>
          <p:cNvPr id="12" name="Text Placeholder 11"/>
          <p:cNvSpPr>
            <a:spLocks noGrp="1"/>
          </p:cNvSpPr>
          <p:nvPr>
            <p:ph type="body" sz="quarter" idx="10"/>
          </p:nvPr>
        </p:nvSpPr>
        <p:spPr bwMode="gray">
          <a:xfrm>
            <a:off x="323528" y="3645025"/>
            <a:ext cx="4752528" cy="1008112"/>
          </a:xfrm>
          <a:noFill/>
          <a:ln w="9525">
            <a:noFill/>
            <a:miter lim="800000"/>
            <a:headEnd/>
            <a:tailEnd/>
          </a:ln>
        </p:spPr>
        <p:txBody>
          <a:bodyPr vert="horz" wrap="square" lIns="0" tIns="0" rIns="0" bIns="0" numCol="1" rtlCol="0" anchor="t" anchorCtr="0" compatLnSpc="1">
            <a:prstTxWarp prst="textNoShape">
              <a:avLst/>
            </a:prstTxWarp>
            <a:normAutofit/>
          </a:bodyPr>
          <a:lstStyle>
            <a:lvl1pPr>
              <a:defRPr lang="en-US" sz="1200" b="0" kern="1200" noProof="0" dirty="0" smtClean="0">
                <a:solidFill>
                  <a:schemeClr val="bg1"/>
                </a:solidFill>
                <a:latin typeface="Arial" pitchFamily="34" charset="0"/>
                <a:ea typeface="+mn-ea"/>
                <a:cs typeface="Arial" pitchFamily="34" charset="0"/>
              </a:defRPr>
            </a:lvl1pPr>
            <a:lvl2pPr>
              <a:defRPr lang="en-US" sz="1200" b="0" kern="1200" noProof="0" dirty="0" smtClean="0">
                <a:solidFill>
                  <a:schemeClr val="bg1"/>
                </a:solidFill>
                <a:latin typeface="Arial" pitchFamily="34" charset="0"/>
                <a:ea typeface="+mn-ea"/>
                <a:cs typeface="Arial" pitchFamily="34" charset="0"/>
              </a:defRPr>
            </a:lvl2pPr>
            <a:lvl3pPr>
              <a:defRPr lang="en-US" sz="1200" b="0" kern="1200" noProof="0" dirty="0" smtClean="0">
                <a:solidFill>
                  <a:schemeClr val="bg1"/>
                </a:solidFill>
                <a:latin typeface="Arial" pitchFamily="34" charset="0"/>
                <a:ea typeface="+mn-ea"/>
                <a:cs typeface="Arial" pitchFamily="34" charset="0"/>
              </a:defRPr>
            </a:lvl3pPr>
            <a:lvl4pPr>
              <a:defRPr lang="en-US" sz="1200" b="0" kern="1200" noProof="0" dirty="0" smtClean="0">
                <a:solidFill>
                  <a:schemeClr val="bg1"/>
                </a:solidFill>
                <a:latin typeface="Arial" pitchFamily="34" charset="0"/>
                <a:ea typeface="+mn-ea"/>
                <a:cs typeface="Arial" pitchFamily="34" charset="0"/>
              </a:defRPr>
            </a:lvl4pPr>
            <a:lvl5pPr>
              <a:defRPr lang="en-US" sz="1200" b="0" kern="1200" noProof="0" dirty="0" smtClean="0">
                <a:solidFill>
                  <a:schemeClr val="bg1"/>
                </a:solidFill>
                <a:latin typeface="Arial" pitchFamily="34" charset="0"/>
                <a:ea typeface="+mn-ea"/>
                <a:cs typeface="Arial" pitchFamily="34" charset="0"/>
              </a:defRPr>
            </a:lvl5pPr>
            <a:lvl6pPr>
              <a:defRPr lang="en-US" sz="1200" b="0" kern="1200" noProof="0" dirty="0" smtClean="0">
                <a:solidFill>
                  <a:schemeClr val="bg1"/>
                </a:solidFill>
                <a:latin typeface="Arial" pitchFamily="34" charset="0"/>
                <a:ea typeface="+mn-ea"/>
                <a:cs typeface="Arial" pitchFamily="34" charset="0"/>
              </a:defRPr>
            </a:lvl6pPr>
            <a:lvl7pPr>
              <a:defRPr lang="en-US" sz="1200" b="0" kern="1200" noProof="0" dirty="0" smtClean="0">
                <a:solidFill>
                  <a:schemeClr val="bg1"/>
                </a:solidFill>
                <a:latin typeface="Arial" pitchFamily="34" charset="0"/>
                <a:ea typeface="+mn-ea"/>
                <a:cs typeface="Arial" pitchFamily="34" charset="0"/>
              </a:defRPr>
            </a:lvl7pPr>
            <a:lvl8pPr>
              <a:defRPr lang="en-US" sz="1200" b="0" kern="1200" noProof="0" dirty="0" smtClean="0">
                <a:solidFill>
                  <a:schemeClr val="bg1"/>
                </a:solidFill>
                <a:latin typeface="Arial" pitchFamily="34" charset="0"/>
                <a:ea typeface="+mn-ea"/>
                <a:cs typeface="Arial" pitchFamily="34" charset="0"/>
              </a:defRPr>
            </a:lvl8pPr>
            <a:lvl9pPr>
              <a:defRPr lang="en-US" sz="1200" b="0" kern="1200" noProof="0" dirty="0" smtClean="0">
                <a:solidFill>
                  <a:schemeClr val="bg1"/>
                </a:solidFill>
                <a:latin typeface="Arial" pitchFamily="34" charset="0"/>
                <a:ea typeface="+mn-ea"/>
                <a:cs typeface="Arial" pitchFamily="34" charset="0"/>
              </a:defRPr>
            </a:lvl9pPr>
          </a:lstStyle>
          <a:p>
            <a:pPr marL="0" lvl="0" indent="0" algn="l" defTabSz="914400" rtl="0" eaLnBrk="1" fontAlgn="base" latinLnBrk="0" hangingPunct="1">
              <a:lnSpc>
                <a:spcPct val="110000"/>
              </a:lnSpc>
              <a:spcBef>
                <a:spcPct val="40000"/>
              </a:spcBef>
              <a:spcAft>
                <a:spcPct val="0"/>
              </a:spcAft>
              <a:buFont typeface="Arial" pitchFamily="34" charset="0"/>
              <a:buNone/>
            </a:pPr>
            <a:r>
              <a:rPr lang="en-US" smtClean="0"/>
              <a:t>Click to edit Master text styles</a:t>
            </a: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5" name="Picture 4" descr="Wedge8.png"/>
          <p:cNvPicPr>
            <a:picLocks noChangeAspect="1"/>
          </p:cNvPicPr>
          <p:nvPr userDrawn="1"/>
        </p:nvPicPr>
        <p:blipFill>
          <a:blip r:embed="rId2" cstate="screen"/>
          <a:stretch>
            <a:fillRect/>
          </a:stretch>
        </p:blipFill>
        <p:spPr>
          <a:xfrm>
            <a:off x="-7951" y="-7951"/>
            <a:ext cx="4845920" cy="5412801"/>
          </a:xfrm>
          <a:prstGeom prst="rect">
            <a:avLst/>
          </a:prstGeom>
        </p:spPr>
      </p:pic>
      <p:sp>
        <p:nvSpPr>
          <p:cNvPr id="8" name="Title 7"/>
          <p:cNvSpPr>
            <a:spLocks noGrp="1"/>
          </p:cNvSpPr>
          <p:nvPr>
            <p:ph type="title"/>
          </p:nvPr>
        </p:nvSpPr>
        <p:spPr bwMode="gray">
          <a:xfrm>
            <a:off x="323529" y="1412776"/>
            <a:ext cx="3744416" cy="1152128"/>
          </a:xfrm>
          <a:noFill/>
          <a:ln w="9525">
            <a:noFill/>
            <a:miter lim="800000"/>
            <a:headEnd/>
            <a:tailEnd/>
          </a:ln>
        </p:spPr>
        <p:txBody>
          <a:bodyPr vert="horz" wrap="square" lIns="0" tIns="0" rIns="0" bIns="0" numCol="1" anchor="t" anchorCtr="0" compatLnSpc="1">
            <a:prstTxWarp prst="textNoShape">
              <a:avLst/>
            </a:prstTxWarp>
            <a:noAutofit/>
          </a:bodyPr>
          <a:lstStyle>
            <a:lvl1pPr>
              <a:defRPr lang="en-GB" sz="3000" b="1" kern="1200" noProof="0" dirty="0" smtClean="0">
                <a:solidFill>
                  <a:schemeClr val="bg1"/>
                </a:solidFill>
                <a:latin typeface="Arial" pitchFamily="34" charset="0"/>
                <a:ea typeface="+mj-ea"/>
                <a:cs typeface="Arial" pitchFamily="34" charset="0"/>
              </a:defRPr>
            </a:lvl1pPr>
            <a:lvl2pPr>
              <a:defRPr lang="en-GB" sz="3000" b="1" kern="1200" noProof="0" dirty="0">
                <a:solidFill>
                  <a:schemeClr val="bg1"/>
                </a:solidFill>
                <a:latin typeface="Arial" pitchFamily="34" charset="0"/>
                <a:ea typeface="+mj-ea"/>
                <a:cs typeface="Arial" pitchFamily="34" charset="0"/>
              </a:defRPr>
            </a:lvl2pPr>
            <a:lvl3pPr>
              <a:defRPr lang="en-GB" sz="3000" b="1" kern="1200" noProof="0" dirty="0">
                <a:solidFill>
                  <a:schemeClr val="bg1"/>
                </a:solidFill>
                <a:latin typeface="Arial" pitchFamily="34" charset="0"/>
                <a:ea typeface="+mj-ea"/>
                <a:cs typeface="Arial" pitchFamily="34" charset="0"/>
              </a:defRPr>
            </a:lvl3pPr>
            <a:lvl4pPr>
              <a:defRPr lang="en-GB" sz="3000" b="1" kern="1200" noProof="0" dirty="0">
                <a:solidFill>
                  <a:schemeClr val="bg1"/>
                </a:solidFill>
                <a:latin typeface="Arial" pitchFamily="34" charset="0"/>
                <a:ea typeface="+mj-ea"/>
                <a:cs typeface="Arial" pitchFamily="34" charset="0"/>
              </a:defRPr>
            </a:lvl4pPr>
            <a:lvl5pPr>
              <a:defRPr lang="en-GB" sz="3000" b="1" kern="1200" noProof="0" dirty="0">
                <a:solidFill>
                  <a:schemeClr val="bg1"/>
                </a:solidFill>
                <a:latin typeface="Arial" pitchFamily="34" charset="0"/>
                <a:ea typeface="+mj-ea"/>
                <a:cs typeface="Arial" pitchFamily="34" charset="0"/>
              </a:defRPr>
            </a:lvl5pPr>
            <a:lvl6pPr>
              <a:defRPr lang="en-GB" sz="3000" b="1" kern="1200" noProof="0" dirty="0">
                <a:solidFill>
                  <a:schemeClr val="bg1"/>
                </a:solidFill>
                <a:latin typeface="Arial" pitchFamily="34" charset="0"/>
                <a:ea typeface="+mj-ea"/>
                <a:cs typeface="Arial" pitchFamily="34" charset="0"/>
              </a:defRPr>
            </a:lvl6pPr>
            <a:lvl7pPr>
              <a:defRPr lang="en-GB" sz="3000" b="1" kern="1200" noProof="0" dirty="0">
                <a:solidFill>
                  <a:schemeClr val="bg1"/>
                </a:solidFill>
                <a:latin typeface="Arial" pitchFamily="34" charset="0"/>
                <a:ea typeface="+mj-ea"/>
                <a:cs typeface="Arial" pitchFamily="34" charset="0"/>
              </a:defRPr>
            </a:lvl7pPr>
            <a:lvl8pPr>
              <a:defRPr lang="en-GB" sz="3000" b="1" kern="1200" noProof="0" dirty="0">
                <a:solidFill>
                  <a:schemeClr val="bg1"/>
                </a:solidFill>
                <a:latin typeface="Arial" pitchFamily="34" charset="0"/>
                <a:ea typeface="+mj-ea"/>
                <a:cs typeface="Arial" pitchFamily="34" charset="0"/>
              </a:defRPr>
            </a:lvl8pPr>
            <a:lvl9pPr>
              <a:defRPr lang="en-GB" sz="3000" b="1" kern="1200" noProof="0" dirty="0">
                <a:solidFill>
                  <a:schemeClr val="bg1"/>
                </a:solidFill>
                <a:latin typeface="Arial" pitchFamily="34" charset="0"/>
                <a:ea typeface="+mj-ea"/>
                <a:cs typeface="Arial" pitchFamily="34" charset="0"/>
              </a:defRPr>
            </a:lvl9pPr>
          </a:lstStyle>
          <a:p>
            <a:pPr lvl="0" algn="l" defTabSz="914400" rtl="0" eaLnBrk="1" fontAlgn="base" latinLnBrk="0" hangingPunct="1">
              <a:spcBef>
                <a:spcPct val="40000"/>
              </a:spcBef>
              <a:spcAft>
                <a:spcPct val="0"/>
              </a:spcAft>
              <a:buNone/>
            </a:pPr>
            <a:r>
              <a:rPr lang="en-US" smtClean="0"/>
              <a:t>Click to edit Master title style</a:t>
            </a:r>
            <a:endParaRPr lang="en-GB" dirty="0"/>
          </a:p>
        </p:txBody>
      </p:sp>
      <p:sp>
        <p:nvSpPr>
          <p:cNvPr id="13" name="Text Placeholder 12"/>
          <p:cNvSpPr>
            <a:spLocks noGrp="1"/>
          </p:cNvSpPr>
          <p:nvPr>
            <p:ph type="body" sz="quarter" idx="10"/>
          </p:nvPr>
        </p:nvSpPr>
        <p:spPr bwMode="gray">
          <a:xfrm>
            <a:off x="323850" y="2708277"/>
            <a:ext cx="3384550" cy="936625"/>
          </a:xfrm>
          <a:noFill/>
          <a:ln w="9525">
            <a:noFill/>
            <a:miter lim="800000"/>
            <a:headEnd/>
            <a:tailEnd/>
          </a:ln>
        </p:spPr>
        <p:txBody>
          <a:bodyPr vert="horz" wrap="square" lIns="0" tIns="0" rIns="0" bIns="0" numCol="1" rtlCol="0" anchor="t" anchorCtr="0" compatLnSpc="1">
            <a:prstTxWarp prst="textNoShape">
              <a:avLst/>
            </a:prstTxWarp>
            <a:normAutofit/>
          </a:bodyPr>
          <a:lstStyle>
            <a:lvl1pPr>
              <a:defRPr lang="en-US" sz="1200" b="0" kern="1200" noProof="0" dirty="0" smtClean="0">
                <a:solidFill>
                  <a:schemeClr val="bg1"/>
                </a:solidFill>
                <a:latin typeface="Arial" pitchFamily="34" charset="0"/>
                <a:ea typeface="+mn-ea"/>
                <a:cs typeface="Arial" pitchFamily="34" charset="0"/>
              </a:defRPr>
            </a:lvl1pPr>
            <a:lvl2pPr>
              <a:defRPr lang="en-US" sz="1200" b="0" kern="1200" noProof="0" dirty="0" smtClean="0">
                <a:solidFill>
                  <a:schemeClr val="bg1"/>
                </a:solidFill>
                <a:latin typeface="Arial" pitchFamily="34" charset="0"/>
                <a:ea typeface="+mn-ea"/>
                <a:cs typeface="Arial" pitchFamily="34" charset="0"/>
              </a:defRPr>
            </a:lvl2pPr>
            <a:lvl3pPr>
              <a:defRPr lang="en-US" sz="1200" b="0" kern="1200" noProof="0" dirty="0" smtClean="0">
                <a:solidFill>
                  <a:schemeClr val="bg1"/>
                </a:solidFill>
                <a:latin typeface="Arial" pitchFamily="34" charset="0"/>
                <a:ea typeface="+mn-ea"/>
                <a:cs typeface="Arial" pitchFamily="34" charset="0"/>
              </a:defRPr>
            </a:lvl3pPr>
            <a:lvl4pPr>
              <a:defRPr lang="en-US" sz="1200" b="0" kern="1200" noProof="0" dirty="0" smtClean="0">
                <a:solidFill>
                  <a:schemeClr val="bg1"/>
                </a:solidFill>
                <a:latin typeface="Arial" pitchFamily="34" charset="0"/>
                <a:ea typeface="+mn-ea"/>
                <a:cs typeface="Arial" pitchFamily="34" charset="0"/>
              </a:defRPr>
            </a:lvl4pPr>
            <a:lvl5pPr>
              <a:defRPr lang="en-US" sz="1200" b="0" kern="1200" noProof="0" dirty="0" smtClean="0">
                <a:solidFill>
                  <a:schemeClr val="bg1"/>
                </a:solidFill>
                <a:latin typeface="Arial" pitchFamily="34" charset="0"/>
                <a:ea typeface="+mn-ea"/>
                <a:cs typeface="Arial" pitchFamily="34" charset="0"/>
              </a:defRPr>
            </a:lvl5pPr>
            <a:lvl6pPr>
              <a:defRPr lang="en-US" sz="1200" b="0" kern="1200" noProof="0" dirty="0" smtClean="0">
                <a:solidFill>
                  <a:schemeClr val="bg1"/>
                </a:solidFill>
                <a:latin typeface="Arial" pitchFamily="34" charset="0"/>
                <a:ea typeface="+mn-ea"/>
                <a:cs typeface="Arial" pitchFamily="34" charset="0"/>
              </a:defRPr>
            </a:lvl6pPr>
            <a:lvl7pPr>
              <a:defRPr lang="en-US" sz="1200" b="0" kern="1200" noProof="0" dirty="0" smtClean="0">
                <a:solidFill>
                  <a:schemeClr val="bg1"/>
                </a:solidFill>
                <a:latin typeface="Arial" pitchFamily="34" charset="0"/>
                <a:ea typeface="+mn-ea"/>
                <a:cs typeface="Arial" pitchFamily="34" charset="0"/>
              </a:defRPr>
            </a:lvl7pPr>
            <a:lvl8pPr>
              <a:defRPr lang="en-US" sz="1200" b="0" kern="1200" noProof="0" dirty="0" smtClean="0">
                <a:solidFill>
                  <a:schemeClr val="bg1"/>
                </a:solidFill>
                <a:latin typeface="Arial" pitchFamily="34" charset="0"/>
                <a:ea typeface="+mn-ea"/>
                <a:cs typeface="Arial" pitchFamily="34" charset="0"/>
              </a:defRPr>
            </a:lvl8pPr>
            <a:lvl9pPr>
              <a:defRPr lang="en-US" sz="1200" b="0" kern="1200" noProof="0" dirty="0" smtClean="0">
                <a:solidFill>
                  <a:schemeClr val="bg1"/>
                </a:solidFill>
                <a:latin typeface="Arial" pitchFamily="34" charset="0"/>
                <a:ea typeface="+mn-ea"/>
                <a:cs typeface="Arial" pitchFamily="34" charset="0"/>
              </a:defRPr>
            </a:lvl9pPr>
          </a:lstStyle>
          <a:p>
            <a:pPr marL="0" lvl="0" indent="0" algn="l" defTabSz="914400" rtl="0" eaLnBrk="1" fontAlgn="base" latinLnBrk="0" hangingPunct="1">
              <a:lnSpc>
                <a:spcPct val="110000"/>
              </a:lnSpc>
              <a:spcBef>
                <a:spcPct val="40000"/>
              </a:spcBef>
              <a:spcAft>
                <a:spcPct val="0"/>
              </a:spcAft>
              <a:buFont typeface="Arial" pitchFamily="34" charset="0"/>
              <a:buNone/>
            </a:pPr>
            <a:r>
              <a:rPr lang="en-US" smtClean="0"/>
              <a:t>Click to edit Master text styles</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smtClean="0"/>
              <a:t>Click to edit Master title style</a:t>
            </a:r>
            <a:endParaRPr lang="en-GB" dirty="0"/>
          </a:p>
        </p:txBody>
      </p:sp>
      <p:sp>
        <p:nvSpPr>
          <p:cNvPr id="6" name="Text Placeholder 5"/>
          <p:cNvSpPr>
            <a:spLocks noGrp="1"/>
          </p:cNvSpPr>
          <p:nvPr>
            <p:ph type="body" sz="quarter" idx="10"/>
          </p:nvPr>
        </p:nvSpPr>
        <p:spPr bwMode="gray">
          <a:xfrm>
            <a:off x="192999" y="1124745"/>
            <a:ext cx="8704511" cy="4968552"/>
          </a:xfrm>
        </p:spPr>
        <p:txBody>
          <a:bodyPr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pic>
        <p:nvPicPr>
          <p:cNvPr id="10" name="Picture 9" descr="Wedge9.png"/>
          <p:cNvPicPr>
            <a:picLocks noChangeAspect="1"/>
          </p:cNvPicPr>
          <p:nvPr userDrawn="1"/>
        </p:nvPicPr>
        <p:blipFill>
          <a:blip r:embed="rId2" cstate="screen"/>
          <a:stretch>
            <a:fillRect/>
          </a:stretch>
        </p:blipFill>
        <p:spPr>
          <a:xfrm>
            <a:off x="-7951" y="-7951"/>
            <a:ext cx="4845920" cy="3230613"/>
          </a:xfrm>
          <a:prstGeom prst="rect">
            <a:avLst/>
          </a:prstGeom>
        </p:spPr>
      </p:pic>
      <p:sp>
        <p:nvSpPr>
          <p:cNvPr id="13" name="Text Placeholder 12"/>
          <p:cNvSpPr>
            <a:spLocks noGrp="1"/>
          </p:cNvSpPr>
          <p:nvPr>
            <p:ph type="body" sz="quarter" idx="10"/>
          </p:nvPr>
        </p:nvSpPr>
        <p:spPr>
          <a:xfrm>
            <a:off x="323529" y="3716340"/>
            <a:ext cx="3528392" cy="2376487"/>
          </a:xfrm>
          <a:noFill/>
          <a:ln w="9525">
            <a:noFill/>
            <a:miter lim="800000"/>
            <a:headEnd/>
            <a:tailEnd/>
          </a:ln>
        </p:spPr>
        <p:txBody>
          <a:bodyPr vert="horz" wrap="square" lIns="0" tIns="0" rIns="0" bIns="0" numCol="1" rtlCol="0" anchor="t" anchorCtr="0" compatLnSpc="1">
            <a:prstTxWarp prst="textNoShape">
              <a:avLst/>
            </a:prstTxWarp>
            <a:normAutofit/>
          </a:bodyPr>
          <a:lstStyle>
            <a:lvl1pPr>
              <a:defRPr lang="en-US" sz="1200" b="0" kern="1200" noProof="0" dirty="0" smtClean="0">
                <a:solidFill>
                  <a:schemeClr val="tx1"/>
                </a:solidFill>
                <a:latin typeface="Arial" pitchFamily="34" charset="0"/>
                <a:ea typeface="+mn-ea"/>
                <a:cs typeface="Arial" pitchFamily="34" charset="0"/>
              </a:defRPr>
            </a:lvl1pPr>
            <a:lvl2pPr>
              <a:defRPr sz="1200"/>
            </a:lvl2pPr>
            <a:lvl3pPr>
              <a:defRPr lang="en-US" sz="1200" b="0" kern="1200" noProof="0" dirty="0" smtClean="0">
                <a:solidFill>
                  <a:schemeClr val="tx1"/>
                </a:solidFill>
                <a:latin typeface="Arial" pitchFamily="34" charset="0"/>
                <a:ea typeface="+mn-ea"/>
                <a:cs typeface="Arial" pitchFamily="34" charset="0"/>
              </a:defRPr>
            </a:lvl3pPr>
            <a:lvl4pPr>
              <a:defRPr lang="en-US" sz="1200" b="0" kern="1200" noProof="0" dirty="0" smtClean="0">
                <a:solidFill>
                  <a:schemeClr val="tx1"/>
                </a:solidFill>
                <a:latin typeface="Arial" pitchFamily="34" charset="0"/>
                <a:ea typeface="+mn-ea"/>
                <a:cs typeface="Arial" pitchFamily="34" charset="0"/>
              </a:defRPr>
            </a:lvl4pPr>
            <a:lvl5pPr>
              <a:defRPr lang="en-US" sz="1200" b="0" kern="1200" noProof="0" dirty="0" smtClean="0">
                <a:solidFill>
                  <a:schemeClr val="tx1"/>
                </a:solidFill>
                <a:latin typeface="Arial" pitchFamily="34" charset="0"/>
                <a:ea typeface="+mn-ea"/>
                <a:cs typeface="Arial" pitchFamily="34" charset="0"/>
              </a:defRPr>
            </a:lvl5pPr>
            <a:lvl6pPr>
              <a:defRPr lang="en-US" sz="1200" b="0" kern="1200" noProof="0" dirty="0" smtClean="0">
                <a:solidFill>
                  <a:schemeClr val="tx1"/>
                </a:solidFill>
                <a:latin typeface="Arial" pitchFamily="34" charset="0"/>
                <a:ea typeface="+mn-ea"/>
                <a:cs typeface="Arial" pitchFamily="34" charset="0"/>
              </a:defRPr>
            </a:lvl6pPr>
            <a:lvl7pPr>
              <a:defRPr lang="en-US" sz="1200" b="0" kern="1200" noProof="0" dirty="0" smtClean="0">
                <a:solidFill>
                  <a:schemeClr val="tx1"/>
                </a:solidFill>
                <a:latin typeface="Arial" pitchFamily="34" charset="0"/>
                <a:ea typeface="+mn-ea"/>
                <a:cs typeface="Arial" pitchFamily="34" charset="0"/>
              </a:defRPr>
            </a:lvl7pPr>
            <a:lvl8pPr>
              <a:defRPr lang="en-US" sz="1200" b="0" kern="1200" noProof="0" dirty="0" smtClean="0">
                <a:solidFill>
                  <a:schemeClr val="tx1"/>
                </a:solidFill>
                <a:latin typeface="Arial" pitchFamily="34" charset="0"/>
                <a:ea typeface="+mn-ea"/>
                <a:cs typeface="Arial" pitchFamily="34" charset="0"/>
              </a:defRPr>
            </a:lvl8pPr>
            <a:lvl9pPr>
              <a:defRPr lang="en-US" sz="1200" b="0" kern="1200" noProof="0" dirty="0" smtClean="0">
                <a:solidFill>
                  <a:schemeClr val="tx1"/>
                </a:solidFill>
                <a:latin typeface="Arial" pitchFamily="34" charset="0"/>
                <a:ea typeface="+mn-ea"/>
                <a:cs typeface="Arial" pitchFamily="34" charset="0"/>
              </a:defRPr>
            </a:lvl9pPr>
          </a:lstStyle>
          <a:p>
            <a:pPr marL="0" lvl="0" indent="0" algn="l" defTabSz="914400" rtl="0" eaLnBrk="1" fontAlgn="base" latinLnBrk="0" hangingPunct="1">
              <a:lnSpc>
                <a:spcPct val="110000"/>
              </a:lnSpc>
              <a:spcBef>
                <a:spcPct val="40000"/>
              </a:spcBef>
              <a:spcAft>
                <a:spcPct val="0"/>
              </a:spcAft>
              <a:buFont typeface="Arial" pitchFamily="34" charset="0"/>
              <a:buNone/>
            </a:pPr>
            <a:r>
              <a:rPr lang="en-US" smtClean="0"/>
              <a:t>Click to edit Master text styles</a:t>
            </a: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7" name="Picture 3" descr="C:\Documents and Settings\Studio PC\Desktop\powerpoint\10134_KPMG's_powerpoint_template_panel_front_1.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2371566"/>
            <a:ext cx="9147175" cy="231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itle 19"/>
          <p:cNvSpPr>
            <a:spLocks noGrp="1"/>
          </p:cNvSpPr>
          <p:nvPr>
            <p:ph type="title"/>
          </p:nvPr>
        </p:nvSpPr>
        <p:spPr bwMode="gray">
          <a:xfrm>
            <a:off x="340948" y="2458280"/>
            <a:ext cx="4104456" cy="1299175"/>
          </a:xfrm>
        </p:spPr>
        <p:txBody>
          <a:bodyPr anchor="t"/>
          <a:lstStyle>
            <a:lvl1pPr algn="l">
              <a:defRPr sz="3000"/>
            </a:lvl1pPr>
          </a:lstStyle>
          <a:p>
            <a:r>
              <a:rPr lang="en-US" dirty="0" smtClean="0"/>
              <a:t>Click to edit Master title style</a:t>
            </a:r>
            <a:endParaRPr lang="en-GB" dirty="0"/>
          </a:p>
        </p:txBody>
      </p:sp>
      <p:sp>
        <p:nvSpPr>
          <p:cNvPr id="22" name="Text Placeholder 21"/>
          <p:cNvSpPr>
            <a:spLocks noGrp="1"/>
          </p:cNvSpPr>
          <p:nvPr>
            <p:ph type="body" sz="quarter" idx="10"/>
          </p:nvPr>
        </p:nvSpPr>
        <p:spPr bwMode="gray">
          <a:xfrm>
            <a:off x="340378" y="3140945"/>
            <a:ext cx="4105275" cy="782357"/>
          </a:xfrm>
        </p:spPr>
        <p:txBody>
          <a:bodyPr>
            <a:normAutofit/>
          </a:bodyPr>
          <a:lstStyle>
            <a:lvl1pPr algn="l">
              <a:defRPr sz="1200" b="0">
                <a:solidFill>
                  <a:schemeClr val="bg1"/>
                </a:solidFill>
              </a:defRPr>
            </a:lvl1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rademark statement">
    <p:spTree>
      <p:nvGrpSpPr>
        <p:cNvPr id="1" name=""/>
        <p:cNvGrpSpPr/>
        <p:nvPr/>
      </p:nvGrpSpPr>
      <p:grpSpPr>
        <a:xfrm>
          <a:off x="0" y="0"/>
          <a:ext cx="0" cy="0"/>
          <a:chOff x="0" y="0"/>
          <a:chExt cx="0" cy="0"/>
        </a:xfrm>
      </p:grpSpPr>
      <p:sp>
        <p:nvSpPr>
          <p:cNvPr id="3" name="Freeform 9"/>
          <p:cNvSpPr>
            <a:spLocks/>
          </p:cNvSpPr>
          <p:nvPr userDrawn="1"/>
        </p:nvSpPr>
        <p:spPr bwMode="gray">
          <a:xfrm>
            <a:off x="0" y="0"/>
            <a:ext cx="4578350" cy="3436405"/>
          </a:xfrm>
          <a:custGeom>
            <a:avLst/>
            <a:gdLst/>
            <a:ahLst/>
            <a:cxnLst>
              <a:cxn ang="0">
                <a:pos x="2403" y="1624"/>
              </a:cxn>
              <a:cxn ang="0">
                <a:pos x="2884" y="0"/>
              </a:cxn>
              <a:cxn ang="0">
                <a:pos x="0" y="0"/>
              </a:cxn>
              <a:cxn ang="0">
                <a:pos x="0" y="1624"/>
              </a:cxn>
              <a:cxn ang="0">
                <a:pos x="2403" y="1624"/>
              </a:cxn>
            </a:cxnLst>
            <a:rect l="0" t="0" r="r" b="b"/>
            <a:pathLst>
              <a:path w="2884" h="1624">
                <a:moveTo>
                  <a:pt x="2403" y="1624"/>
                </a:moveTo>
                <a:lnTo>
                  <a:pt x="2884" y="0"/>
                </a:lnTo>
                <a:lnTo>
                  <a:pt x="0" y="0"/>
                </a:lnTo>
                <a:lnTo>
                  <a:pt x="0" y="1624"/>
                </a:lnTo>
                <a:lnTo>
                  <a:pt x="2403" y="1624"/>
                </a:lnTo>
                <a:close/>
              </a:path>
            </a:pathLst>
          </a:custGeom>
          <a:gradFill rotWithShape="1">
            <a:gsLst>
              <a:gs pos="0">
                <a:srgbClr val="00257A">
                  <a:alpha val="89999"/>
                </a:srgbClr>
              </a:gs>
              <a:gs pos="35001">
                <a:srgbClr val="00338D">
                  <a:alpha val="89999"/>
                </a:srgbClr>
              </a:gs>
              <a:gs pos="100000">
                <a:srgbClr val="009FDA">
                  <a:alpha val="89999"/>
                </a:srgbClr>
              </a:gs>
            </a:gsLst>
            <a:lin ang="0" scaled="1"/>
          </a:gradFill>
          <a:ln w="9525" cap="flat" cmpd="sng">
            <a:noFill/>
            <a:prstDash val="solid"/>
            <a:round/>
            <a:headEnd type="none" w="med" len="med"/>
            <a:tailEnd type="none" w="med" len="med"/>
          </a:ln>
          <a:effectLst/>
        </p:spPr>
        <p:txBody>
          <a:bodyPr>
            <a:noAutofit/>
          </a:bodyPr>
          <a:lstStyle/>
          <a:p>
            <a:endParaRPr lang="en-GB" sz="1800"/>
          </a:p>
        </p:txBody>
      </p:sp>
      <p:sp>
        <p:nvSpPr>
          <p:cNvPr id="13" name="Text Placeholder 12"/>
          <p:cNvSpPr>
            <a:spLocks noGrp="1"/>
          </p:cNvSpPr>
          <p:nvPr>
            <p:ph type="body" sz="quarter" idx="10"/>
          </p:nvPr>
        </p:nvSpPr>
        <p:spPr>
          <a:xfrm>
            <a:off x="323528" y="4005066"/>
            <a:ext cx="3456384" cy="2304255"/>
          </a:xfrm>
          <a:noFill/>
          <a:ln w="9525">
            <a:noFill/>
            <a:miter lim="800000"/>
            <a:headEnd/>
            <a:tailEnd/>
          </a:ln>
        </p:spPr>
        <p:txBody>
          <a:bodyPr rtlCol="0" anchor="b">
            <a:noAutofit/>
          </a:bodyPr>
          <a:lstStyle>
            <a:lvl1pPr>
              <a:defRPr lang="en-US" sz="1200" b="0" kern="1200" noProof="0" dirty="0" smtClean="0">
                <a:solidFill>
                  <a:schemeClr val="tx1"/>
                </a:solidFill>
                <a:latin typeface="Arial" pitchFamily="34" charset="0"/>
                <a:ea typeface="+mn-ea"/>
                <a:cs typeface="Arial" pitchFamily="34" charset="0"/>
              </a:defRPr>
            </a:lvl1pPr>
            <a:lvl2pPr>
              <a:defRPr sz="1200"/>
            </a:lvl2pPr>
            <a:lvl3pPr>
              <a:defRPr lang="en-US" sz="1200" b="0" kern="1200" noProof="0" dirty="0" smtClean="0">
                <a:solidFill>
                  <a:schemeClr val="tx1"/>
                </a:solidFill>
                <a:latin typeface="Arial" pitchFamily="34" charset="0"/>
                <a:ea typeface="+mn-ea"/>
                <a:cs typeface="Arial" pitchFamily="34" charset="0"/>
              </a:defRPr>
            </a:lvl3pPr>
            <a:lvl4pPr>
              <a:defRPr lang="en-US" sz="1200" b="0" kern="1200" noProof="0" dirty="0" smtClean="0">
                <a:solidFill>
                  <a:schemeClr val="tx1"/>
                </a:solidFill>
                <a:latin typeface="Arial" pitchFamily="34" charset="0"/>
                <a:ea typeface="+mn-ea"/>
                <a:cs typeface="Arial" pitchFamily="34" charset="0"/>
              </a:defRPr>
            </a:lvl4pPr>
            <a:lvl5pPr>
              <a:defRPr lang="en-US" sz="1200" b="0" kern="1200" noProof="0" dirty="0" smtClean="0">
                <a:solidFill>
                  <a:schemeClr val="tx1"/>
                </a:solidFill>
                <a:latin typeface="Arial" pitchFamily="34" charset="0"/>
                <a:ea typeface="+mn-ea"/>
                <a:cs typeface="Arial" pitchFamily="34" charset="0"/>
              </a:defRPr>
            </a:lvl5pPr>
            <a:lvl6pPr>
              <a:defRPr lang="en-US" sz="1200" b="0" kern="1200" noProof="0" dirty="0" smtClean="0">
                <a:solidFill>
                  <a:schemeClr val="tx1"/>
                </a:solidFill>
                <a:latin typeface="Arial" pitchFamily="34" charset="0"/>
                <a:ea typeface="+mn-ea"/>
                <a:cs typeface="Arial" pitchFamily="34" charset="0"/>
              </a:defRPr>
            </a:lvl6pPr>
            <a:lvl7pPr>
              <a:defRPr lang="en-US" sz="1200" b="0" kern="1200" noProof="0" dirty="0" smtClean="0">
                <a:solidFill>
                  <a:schemeClr val="tx1"/>
                </a:solidFill>
                <a:latin typeface="Arial" pitchFamily="34" charset="0"/>
                <a:ea typeface="+mn-ea"/>
                <a:cs typeface="Arial" pitchFamily="34" charset="0"/>
              </a:defRPr>
            </a:lvl7pPr>
            <a:lvl8pPr>
              <a:defRPr lang="en-US" sz="1200" b="0" kern="1200" noProof="0" dirty="0" smtClean="0">
                <a:solidFill>
                  <a:schemeClr val="tx1"/>
                </a:solidFill>
                <a:latin typeface="Arial" pitchFamily="34" charset="0"/>
                <a:ea typeface="+mn-ea"/>
                <a:cs typeface="Arial" pitchFamily="34" charset="0"/>
              </a:defRPr>
            </a:lvl8pPr>
            <a:lvl9pPr>
              <a:defRPr lang="en-US" sz="1200" b="0" kern="1200" noProof="0" dirty="0" smtClean="0">
                <a:solidFill>
                  <a:schemeClr val="tx1"/>
                </a:solidFill>
                <a:latin typeface="Arial" pitchFamily="34" charset="0"/>
                <a:ea typeface="+mn-ea"/>
                <a:cs typeface="Arial" pitchFamily="34" charset="0"/>
              </a:defRPr>
            </a:lvl9pPr>
          </a:lstStyle>
          <a:p>
            <a:pPr lvl="0"/>
            <a:r>
              <a:rPr lang="en-US" smtClean="0"/>
              <a:t>Click to edit Master text styles</a:t>
            </a:r>
          </a:p>
        </p:txBody>
      </p:sp>
    </p:spTree>
    <p:extLst>
      <p:ext uri="{BB962C8B-B14F-4D97-AF65-F5344CB8AC3E}">
        <p14:creationId xmlns:p14="http://schemas.microsoft.com/office/powerpoint/2010/main" val="1541363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a:ln/>
        </p:spPr>
        <p:txBody>
          <a:bodyPr/>
          <a:lstStyle>
            <a:lvl1pPr>
              <a:defRPr/>
            </a:lvl1pPr>
          </a:lstStyle>
          <a:p>
            <a:pPr>
              <a:buClr>
                <a:srgbClr val="000000"/>
              </a:buClr>
              <a:defRPr/>
            </a:pPr>
            <a:fld id="{9F7AA209-14C6-44FB-B04E-12B24568A052}" type="slidenum">
              <a:rPr lang="en-GB"/>
              <a:pPr>
                <a:buClr>
                  <a:srgbClr val="000000"/>
                </a:buClr>
                <a:defRPr/>
              </a:pPr>
              <a:t>‹#›</a:t>
            </a:fld>
            <a:endParaRPr lang="en-GB" dirty="0"/>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1" y="115888"/>
            <a:ext cx="8545513"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1" y="1325563"/>
            <a:ext cx="4167187"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00589" y="1325563"/>
            <a:ext cx="4168774"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6"/>
          <p:cNvSpPr>
            <a:spLocks noGrp="1"/>
          </p:cNvSpPr>
          <p:nvPr>
            <p:ph type="sldNum" sz="quarter" idx="10"/>
          </p:nvPr>
        </p:nvSpPr>
        <p:spPr>
          <a:xfrm>
            <a:off x="8297863" y="6386513"/>
            <a:ext cx="658812" cy="279400"/>
          </a:xfrm>
        </p:spPr>
        <p:txBody>
          <a:bodyPr/>
          <a:lstStyle>
            <a:lvl1pPr>
              <a:defRPr/>
            </a:lvl1pPr>
          </a:lstStyle>
          <a:p>
            <a:pPr>
              <a:buClr>
                <a:srgbClr val="000000"/>
              </a:buClr>
              <a:defRPr/>
            </a:pPr>
            <a:fld id="{7D5775FE-F9A5-45DC-A855-37C09AACBC60}" type="slidenum">
              <a:rPr lang="en-GB"/>
              <a:pPr>
                <a:buClr>
                  <a:srgbClr val="000000"/>
                </a:buClr>
                <a:defRPr/>
              </a:pPr>
              <a:t>‹#›</a:t>
            </a:fld>
            <a:endParaRPr lang="en-GB" dirty="0"/>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6"/>
          <p:cNvSpPr>
            <a:spLocks noGrp="1"/>
          </p:cNvSpPr>
          <p:nvPr>
            <p:ph type="sldNum" sz="quarter" idx="10"/>
          </p:nvPr>
        </p:nvSpPr>
        <p:spPr>
          <a:ln/>
        </p:spPr>
        <p:txBody>
          <a:bodyPr/>
          <a:lstStyle>
            <a:lvl1pPr>
              <a:defRPr/>
            </a:lvl1pPr>
          </a:lstStyle>
          <a:p>
            <a:pPr>
              <a:buClr>
                <a:srgbClr val="000000"/>
              </a:buClr>
              <a:defRPr/>
            </a:pPr>
            <a:fld id="{834589A1-756B-470B-A555-F13A22B660A7}" type="slidenum">
              <a:rPr lang="en-GB"/>
              <a:pPr>
                <a:buClr>
                  <a:srgbClr val="000000"/>
                </a:buClr>
                <a:defRPr/>
              </a:pPr>
              <a:t>‹#›</a:t>
            </a:fld>
            <a:endParaRPr lang="en-GB"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smtClean="0"/>
              <a:t>Click to edit Master title style</a:t>
            </a:r>
            <a:endParaRPr lang="en-GB" dirty="0"/>
          </a:p>
        </p:txBody>
      </p:sp>
      <p:sp>
        <p:nvSpPr>
          <p:cNvPr id="6" name="Text Placeholder 5"/>
          <p:cNvSpPr>
            <a:spLocks noGrp="1"/>
          </p:cNvSpPr>
          <p:nvPr>
            <p:ph type="body" sz="quarter" idx="10"/>
          </p:nvPr>
        </p:nvSpPr>
        <p:spPr bwMode="gray"/>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dirty="0"/>
          </a:p>
        </p:txBody>
      </p:sp>
      <p:sp>
        <p:nvSpPr>
          <p:cNvPr id="8" name="Text Placeholder 4"/>
          <p:cNvSpPr>
            <a:spLocks noGrp="1"/>
          </p:cNvSpPr>
          <p:nvPr>
            <p:ph type="body" sz="quarter" idx="10"/>
          </p:nvPr>
        </p:nvSpPr>
        <p:spPr bwMode="gray">
          <a:xfrm>
            <a:off x="179512" y="1124745"/>
            <a:ext cx="4248026" cy="4968552"/>
          </a:xfrm>
        </p:spPr>
        <p:txBody>
          <a:bodyPr/>
          <a:lstStyle>
            <a:lvl3pPr marL="273050" indent="-273050">
              <a:defRPr/>
            </a:lvl3pPr>
            <a:lvl4pPr marL="536575" indent="-263525">
              <a:defRPr/>
            </a:lvl4pPr>
            <a:lvl5pPr marL="809625" indent="-271463">
              <a:defRPr/>
            </a:lvl5pPr>
            <a:lvl6pPr marL="1071563" indent="-265113">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Placeholder 4"/>
          <p:cNvSpPr>
            <a:spLocks noGrp="1"/>
          </p:cNvSpPr>
          <p:nvPr>
            <p:ph type="body" sz="quarter" idx="11"/>
          </p:nvPr>
        </p:nvSpPr>
        <p:spPr bwMode="gray">
          <a:xfrm>
            <a:off x="4645150" y="1124745"/>
            <a:ext cx="4248026" cy="4968552"/>
          </a:xfrm>
        </p:spPr>
        <p:txBody>
          <a:bodyPr/>
          <a:lstStyle>
            <a:lvl3pPr marL="273050" indent="-273050">
              <a:defRPr/>
            </a:lvl3pPr>
            <a:lvl4pPr marL="536575" indent="-263525">
              <a:defRPr/>
            </a:lvl4pPr>
            <a:lvl5pPr marL="809625" indent="-271463">
              <a:defRPr/>
            </a:lvl5pPr>
            <a:lvl6pPr marL="1071563" indent="-265113" defTabSz="1071563">
              <a:tabLst/>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a:p>
        </p:txBody>
      </p:sp>
      <p:sp>
        <p:nvSpPr>
          <p:cNvPr id="10" name="Text Placeholder 9"/>
          <p:cNvSpPr>
            <a:spLocks noGrp="1"/>
          </p:cNvSpPr>
          <p:nvPr>
            <p:ph type="body" sz="quarter" idx="10"/>
          </p:nvPr>
        </p:nvSpPr>
        <p:spPr bwMode="gray">
          <a:xfrm>
            <a:off x="179388" y="1125538"/>
            <a:ext cx="4248150" cy="2374900"/>
          </a:xfrm>
        </p:spPr>
        <p:txBody>
          <a:bodyPr/>
          <a:lstStyle>
            <a:lvl5pPr>
              <a:defRPr/>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1"/>
          </p:nvPr>
        </p:nvSpPr>
        <p:spPr bwMode="gray">
          <a:xfrm>
            <a:off x="4643438" y="1125538"/>
            <a:ext cx="4249737" cy="2374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2"/>
          </p:nvPr>
        </p:nvSpPr>
        <p:spPr bwMode="gray">
          <a:xfrm>
            <a:off x="179388" y="3716340"/>
            <a:ext cx="4248150" cy="2376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6" name="Text Placeholder 15"/>
          <p:cNvSpPr>
            <a:spLocks noGrp="1"/>
          </p:cNvSpPr>
          <p:nvPr>
            <p:ph type="body" sz="quarter" idx="13"/>
          </p:nvPr>
        </p:nvSpPr>
        <p:spPr bwMode="gray">
          <a:xfrm>
            <a:off x="4643438" y="3716340"/>
            <a:ext cx="4249737" cy="2376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e Chart One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a:p>
        </p:txBody>
      </p:sp>
      <p:sp>
        <p:nvSpPr>
          <p:cNvPr id="9" name="Text Placeholder 4"/>
          <p:cNvSpPr>
            <a:spLocks noGrp="1"/>
          </p:cNvSpPr>
          <p:nvPr>
            <p:ph type="body" sz="quarter" idx="11"/>
          </p:nvPr>
        </p:nvSpPr>
        <p:spPr bwMode="gray">
          <a:xfrm>
            <a:off x="4645150" y="1124745"/>
            <a:ext cx="4248026" cy="496855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6" name="Chart Placeholder 5"/>
          <p:cNvSpPr>
            <a:spLocks noGrp="1"/>
          </p:cNvSpPr>
          <p:nvPr>
            <p:ph type="chart" sz="quarter" idx="12"/>
          </p:nvPr>
        </p:nvSpPr>
        <p:spPr bwMode="gray">
          <a:xfrm>
            <a:off x="179388" y="1125539"/>
            <a:ext cx="4248150" cy="4967287"/>
          </a:xfrm>
        </p:spPr>
        <p:txBody>
          <a:bodyPr anchor="ctr"/>
          <a:lstStyle>
            <a:lvl1pPr algn="ctr">
              <a:defRPr/>
            </a:lvl1pPr>
          </a:lstStyle>
          <a:p>
            <a:r>
              <a:rPr lang="en-US" dirty="0" smtClean="0"/>
              <a:t>Click icon to add chart</a:t>
            </a:r>
            <a:endParaRPr lang="en-GB"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e Table One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GB"/>
          </a:p>
        </p:txBody>
      </p:sp>
      <p:sp>
        <p:nvSpPr>
          <p:cNvPr id="9" name="Text Placeholder 4"/>
          <p:cNvSpPr>
            <a:spLocks noGrp="1"/>
          </p:cNvSpPr>
          <p:nvPr>
            <p:ph type="body" sz="quarter" idx="11"/>
          </p:nvPr>
        </p:nvSpPr>
        <p:spPr bwMode="gray">
          <a:xfrm>
            <a:off x="4645150" y="1124745"/>
            <a:ext cx="4248026" cy="496855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7" name="Table Placeholder 6"/>
          <p:cNvSpPr>
            <a:spLocks noGrp="1"/>
          </p:cNvSpPr>
          <p:nvPr>
            <p:ph type="tbl" sz="quarter" idx="12"/>
          </p:nvPr>
        </p:nvSpPr>
        <p:spPr bwMode="gray">
          <a:xfrm>
            <a:off x="179388" y="1125539"/>
            <a:ext cx="4248150" cy="4967287"/>
          </a:xfrm>
        </p:spPr>
        <p:txBody>
          <a:bodyPr anchor="ctr"/>
          <a:lstStyle>
            <a:lvl1pPr algn="ctr">
              <a:defRPr/>
            </a:lvl1pPr>
          </a:lstStyle>
          <a:p>
            <a:r>
              <a:rPr lang="en-US" dirty="0" smtClean="0"/>
              <a:t>Click icon to add table</a:t>
            </a:r>
            <a:endParaRPr lang="en-GB"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5"/>
            </p:custDataLst>
            <p:extLst>
              <p:ext uri="{D42A27DB-BD31-4B8C-83A1-F6EECF244321}">
                <p14:modId xmlns:p14="http://schemas.microsoft.com/office/powerpoint/2010/main" val="363788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8" name="think-cell Slide" r:id="rId26" imgW="270" imgH="270" progId="TCLayout.ActiveDocument.1">
                  <p:embed/>
                </p:oleObj>
              </mc:Choice>
              <mc:Fallback>
                <p:oleObj name="think-cell Slide" r:id="rId26" imgW="270" imgH="270" progId="TCLayout.ActiveDocument.1">
                  <p:embed/>
                  <p:pic>
                    <p:nvPicPr>
                      <p:cNvPr id="0" name=""/>
                      <p:cNvPicPr/>
                      <p:nvPr/>
                    </p:nvPicPr>
                    <p:blipFill>
                      <a:blip r:embed="rId27"/>
                      <a:stretch>
                        <a:fillRect/>
                      </a:stretch>
                    </p:blipFill>
                    <p:spPr>
                      <a:xfrm>
                        <a:off x="1588" y="1588"/>
                        <a:ext cx="1587" cy="1587"/>
                      </a:xfrm>
                      <a:prstGeom prst="rect">
                        <a:avLst/>
                      </a:prstGeom>
                    </p:spPr>
                  </p:pic>
                </p:oleObj>
              </mc:Fallback>
            </mc:AlternateContent>
          </a:graphicData>
        </a:graphic>
      </p:graphicFrame>
      <p:pic>
        <p:nvPicPr>
          <p:cNvPr id="19" name="Picture 18" descr="Top1.png"/>
          <p:cNvPicPr>
            <a:picLocks noChangeAspect="1"/>
          </p:cNvPicPr>
          <p:nvPr/>
        </p:nvPicPr>
        <p:blipFill>
          <a:blip r:embed="rId28" cstate="screen"/>
          <a:stretch>
            <a:fillRect/>
          </a:stretch>
        </p:blipFill>
        <p:spPr>
          <a:xfrm>
            <a:off x="-7257" y="-7257"/>
            <a:ext cx="9144000" cy="846779"/>
          </a:xfrm>
          <a:prstGeom prst="rect">
            <a:avLst/>
          </a:prstGeom>
        </p:spPr>
      </p:pic>
      <p:sp>
        <p:nvSpPr>
          <p:cNvPr id="51" name="Text Placeholder 50"/>
          <p:cNvSpPr>
            <a:spLocks noGrp="1"/>
          </p:cNvSpPr>
          <p:nvPr>
            <p:ph type="body" idx="1"/>
          </p:nvPr>
        </p:nvSpPr>
        <p:spPr bwMode="gray">
          <a:xfrm>
            <a:off x="179512" y="1124745"/>
            <a:ext cx="8712968" cy="4968552"/>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grpSp>
        <p:nvGrpSpPr>
          <p:cNvPr id="18" name="Group 17"/>
          <p:cNvGrpSpPr/>
          <p:nvPr/>
        </p:nvGrpSpPr>
        <p:grpSpPr bwMode="gray">
          <a:xfrm>
            <a:off x="179512" y="1124744"/>
            <a:ext cx="8712968" cy="4968552"/>
            <a:chOff x="179512" y="1124744"/>
            <a:chExt cx="8712968" cy="4968552"/>
          </a:xfrm>
          <a:noFill/>
        </p:grpSpPr>
        <p:sp>
          <p:nvSpPr>
            <p:cNvPr id="29" name="Rectangle 28"/>
            <p:cNvSpPr>
              <a:spLocks noChangeArrowheads="1"/>
            </p:cNvSpPr>
            <p:nvPr userDrawn="1"/>
          </p:nvSpPr>
          <p:spPr bwMode="gray">
            <a:xfrm>
              <a:off x="179512" y="1125120"/>
              <a:ext cx="8712968" cy="4968000"/>
            </a:xfrm>
            <a:prstGeom prst="rect">
              <a:avLst/>
            </a:prstGeom>
            <a:grpFill/>
            <a:ln w="6350" cap="flat" cmpd="sng" algn="ctr">
              <a:noFill/>
              <a:prstDash val="solid"/>
              <a:round/>
              <a:headEnd type="none" w="med" len="med"/>
              <a:tailEnd type="none" w="med" len="med"/>
            </a:ln>
            <a:effectLst/>
          </p:spPr>
          <p:txBody>
            <a:bodyPr lIns="0" tIns="0" rIns="0" bIns="0"/>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kern="1200" dirty="0" smtClean="0">
                <a:solidFill>
                  <a:schemeClr val="tx1"/>
                </a:solidFill>
                <a:latin typeface="+mn-lt"/>
                <a:ea typeface="+mn-ea"/>
                <a:cs typeface="+mn-cs"/>
              </a:endParaRPr>
            </a:p>
          </p:txBody>
        </p:sp>
        <p:sp>
          <p:nvSpPr>
            <p:cNvPr id="30" name="Rectangle 29"/>
            <p:cNvSpPr>
              <a:spLocks noChangeArrowheads="1"/>
            </p:cNvSpPr>
            <p:nvPr userDrawn="1"/>
          </p:nvSpPr>
          <p:spPr bwMode="gray">
            <a:xfrm>
              <a:off x="4428240" y="1124744"/>
              <a:ext cx="216000" cy="4968552"/>
            </a:xfrm>
            <a:prstGeom prst="rect">
              <a:avLst/>
            </a:prstGeom>
            <a:grpFill/>
            <a:ln w="6350" cap="flat" cmpd="sng" algn="ctr">
              <a:noFill/>
              <a:prstDash val="solid"/>
              <a:round/>
              <a:headEnd type="none" w="med" len="med"/>
              <a:tailEnd type="none" w="med" len="med"/>
            </a:ln>
            <a:effectLst/>
          </p:spPr>
          <p:txBody>
            <a:bodyPr lIns="0" tIns="0" rIns="0" bIns="0"/>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kern="1200" dirty="0" smtClean="0">
                <a:solidFill>
                  <a:schemeClr val="tx1"/>
                </a:solidFill>
                <a:latin typeface="+mn-lt"/>
                <a:ea typeface="+mn-ea"/>
                <a:cs typeface="+mn-cs"/>
              </a:endParaRPr>
            </a:p>
          </p:txBody>
        </p:sp>
        <p:sp>
          <p:nvSpPr>
            <p:cNvPr id="31" name="Rectangle 30"/>
            <p:cNvSpPr>
              <a:spLocks noChangeArrowheads="1"/>
            </p:cNvSpPr>
            <p:nvPr userDrawn="1"/>
          </p:nvSpPr>
          <p:spPr bwMode="gray">
            <a:xfrm rot="5400000">
              <a:off x="4428240" y="-747120"/>
              <a:ext cx="216000" cy="8712480"/>
            </a:xfrm>
            <a:prstGeom prst="rect">
              <a:avLst/>
            </a:prstGeom>
            <a:grpFill/>
            <a:ln w="6350" cap="flat" cmpd="sng" algn="ctr">
              <a:noFill/>
              <a:prstDash val="solid"/>
              <a:round/>
              <a:headEnd type="none" w="med" len="med"/>
              <a:tailEnd type="none" w="med" len="med"/>
            </a:ln>
            <a:effectLst/>
          </p:spPr>
          <p:txBody>
            <a:bodyPr lIns="0" tIns="0" rIns="0" bIns="0"/>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kern="1200" dirty="0" smtClean="0">
                <a:solidFill>
                  <a:schemeClr val="tx1"/>
                </a:solidFill>
                <a:latin typeface="+mn-lt"/>
                <a:ea typeface="+mn-ea"/>
                <a:cs typeface="+mn-cs"/>
              </a:endParaRPr>
            </a:p>
          </p:txBody>
        </p:sp>
        <p:sp>
          <p:nvSpPr>
            <p:cNvPr id="32" name="Rectangle 31"/>
            <p:cNvSpPr>
              <a:spLocks noChangeArrowheads="1"/>
            </p:cNvSpPr>
            <p:nvPr userDrawn="1"/>
          </p:nvSpPr>
          <p:spPr bwMode="gray">
            <a:xfrm>
              <a:off x="2196120" y="1124744"/>
              <a:ext cx="216000" cy="4968552"/>
            </a:xfrm>
            <a:prstGeom prst="rect">
              <a:avLst/>
            </a:prstGeom>
            <a:grpFill/>
            <a:ln w="6350" cap="flat" cmpd="sng" algn="ctr">
              <a:noFill/>
              <a:prstDash val="solid"/>
              <a:round/>
              <a:headEnd type="none" w="med" len="med"/>
              <a:tailEnd type="none" w="med" len="med"/>
            </a:ln>
            <a:effectLst/>
          </p:spPr>
          <p:txBody>
            <a:bodyPr lIns="0" tIns="0" rIns="0" bIns="0"/>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kern="1200" dirty="0" smtClean="0">
                <a:solidFill>
                  <a:schemeClr val="tx1"/>
                </a:solidFill>
                <a:latin typeface="+mn-lt"/>
                <a:ea typeface="+mn-ea"/>
                <a:cs typeface="+mn-cs"/>
              </a:endParaRPr>
            </a:p>
          </p:txBody>
        </p:sp>
        <p:sp>
          <p:nvSpPr>
            <p:cNvPr id="33" name="Rectangle 32"/>
            <p:cNvSpPr>
              <a:spLocks noChangeArrowheads="1"/>
            </p:cNvSpPr>
            <p:nvPr userDrawn="1"/>
          </p:nvSpPr>
          <p:spPr bwMode="gray">
            <a:xfrm>
              <a:off x="6660360" y="1124744"/>
              <a:ext cx="216000" cy="4968552"/>
            </a:xfrm>
            <a:prstGeom prst="rect">
              <a:avLst/>
            </a:prstGeom>
            <a:grpFill/>
            <a:ln w="6350" cap="flat" cmpd="sng" algn="ctr">
              <a:noFill/>
              <a:prstDash val="solid"/>
              <a:round/>
              <a:headEnd type="none" w="med" len="med"/>
              <a:tailEnd type="none" w="med" len="med"/>
            </a:ln>
            <a:effectLst/>
          </p:spPr>
          <p:txBody>
            <a:bodyPr lIns="0" tIns="0" rIns="0" bIns="0"/>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kern="1200" dirty="0" smtClean="0">
                <a:solidFill>
                  <a:schemeClr val="tx1"/>
                </a:solidFill>
                <a:latin typeface="+mn-lt"/>
                <a:ea typeface="+mn-ea"/>
                <a:cs typeface="+mn-cs"/>
              </a:endParaRPr>
            </a:p>
          </p:txBody>
        </p:sp>
      </p:grpSp>
      <p:grpSp>
        <p:nvGrpSpPr>
          <p:cNvPr id="48" name="Group 47"/>
          <p:cNvGrpSpPr/>
          <p:nvPr/>
        </p:nvGrpSpPr>
        <p:grpSpPr bwMode="gray">
          <a:xfrm>
            <a:off x="0" y="836712"/>
            <a:ext cx="9144000" cy="5544616"/>
            <a:chOff x="0" y="836712"/>
            <a:chExt cx="9144000" cy="5544616"/>
          </a:xfrm>
          <a:noFill/>
        </p:grpSpPr>
        <p:sp>
          <p:nvSpPr>
            <p:cNvPr id="24" name="Rectangle 23"/>
            <p:cNvSpPr>
              <a:spLocks noChangeArrowheads="1"/>
            </p:cNvSpPr>
            <p:nvPr userDrawn="1"/>
          </p:nvSpPr>
          <p:spPr bwMode="gray">
            <a:xfrm rot="16200000">
              <a:off x="4426396" y="944728"/>
              <a:ext cx="288032" cy="72000"/>
            </a:xfrm>
            <a:prstGeom prst="rect">
              <a:avLst/>
            </a:prstGeom>
            <a:grpFill/>
            <a:ln w="9525" algn="ctr">
              <a:noFill/>
              <a:miter lim="800000"/>
              <a:headEnd/>
              <a:tailEnd/>
            </a:ln>
            <a:effectLst/>
          </p:spPr>
          <p:txBody>
            <a:bodyPr/>
            <a:lstStyle/>
            <a:p>
              <a:pPr marL="0" marR="0" indent="0" algn="l" defTabSz="914400" rtl="0" eaLnBrk="1" fontAlgn="base" latinLnBrk="0" hangingPunct="1">
                <a:lnSpc>
                  <a:spcPct val="100000"/>
                </a:lnSpc>
                <a:spcBef>
                  <a:spcPct val="50000"/>
                </a:spcBef>
                <a:spcAft>
                  <a:spcPct val="0"/>
                </a:spcAft>
                <a:buClrTx/>
                <a:buSzTx/>
                <a:buFontTx/>
                <a:buNone/>
                <a:tabLst/>
                <a:defRPr/>
              </a:pPr>
              <a:endParaRPr lang="en-GB" sz="1800" kern="1200" dirty="0">
                <a:solidFill>
                  <a:schemeClr val="tx1"/>
                </a:solidFill>
                <a:latin typeface="+mn-lt"/>
                <a:ea typeface="+mn-ea"/>
                <a:cs typeface="+mn-cs"/>
              </a:endParaRPr>
            </a:p>
          </p:txBody>
        </p:sp>
        <p:sp>
          <p:nvSpPr>
            <p:cNvPr id="25" name="Rectangle 5"/>
            <p:cNvSpPr>
              <a:spLocks noChangeArrowheads="1"/>
            </p:cNvSpPr>
            <p:nvPr userDrawn="1"/>
          </p:nvSpPr>
          <p:spPr bwMode="gray">
            <a:xfrm rot="16200000">
              <a:off x="4426397" y="6201312"/>
              <a:ext cx="288032" cy="72000"/>
            </a:xfrm>
            <a:prstGeom prst="rect">
              <a:avLst/>
            </a:prstGeom>
            <a:grpFill/>
            <a:ln w="9525" algn="ctr">
              <a:noFill/>
              <a:miter lim="800000"/>
              <a:headEnd/>
              <a:tailEnd/>
            </a:ln>
            <a:effectLst/>
          </p:spPr>
          <p:txBody>
            <a:bodyPr/>
            <a:lstStyle/>
            <a:p>
              <a:pPr marL="0" marR="0" indent="0" algn="l" defTabSz="914400" rtl="0" eaLnBrk="1" fontAlgn="base" latinLnBrk="0" hangingPunct="1">
                <a:lnSpc>
                  <a:spcPct val="100000"/>
                </a:lnSpc>
                <a:spcBef>
                  <a:spcPct val="50000"/>
                </a:spcBef>
                <a:spcAft>
                  <a:spcPct val="0"/>
                </a:spcAft>
                <a:buClrTx/>
                <a:buSzTx/>
                <a:buFontTx/>
                <a:buNone/>
                <a:tabLst/>
                <a:defRPr/>
              </a:pPr>
              <a:endParaRPr lang="en-GB" sz="1800" kern="1200" dirty="0">
                <a:solidFill>
                  <a:schemeClr val="tx1"/>
                </a:solidFill>
                <a:latin typeface="+mn-lt"/>
                <a:ea typeface="+mn-ea"/>
                <a:cs typeface="+mn-cs"/>
              </a:endParaRPr>
            </a:p>
          </p:txBody>
        </p:sp>
        <p:sp>
          <p:nvSpPr>
            <p:cNvPr id="26" name="Rectangle 4"/>
            <p:cNvSpPr/>
            <p:nvPr userDrawn="1"/>
          </p:nvSpPr>
          <p:spPr bwMode="gray">
            <a:xfrm flipV="1">
              <a:off x="0" y="3573120"/>
              <a:ext cx="180000" cy="72000"/>
            </a:xfrm>
            <a:prstGeom prst="rect">
              <a:avLst/>
            </a:prstGeom>
            <a:grpFill/>
            <a:ln w="9525" algn="ctr">
              <a:noFill/>
              <a:miter lim="800000"/>
              <a:headEnd/>
              <a:tailEnd/>
            </a:ln>
            <a:effectLst/>
          </p:spPr>
          <p:txBody>
            <a:bodyPr/>
            <a:lstStyle/>
            <a:p>
              <a:pPr marL="0" marR="0" indent="0" algn="l" defTabSz="914400" rtl="0" eaLnBrk="1" fontAlgn="base" latinLnBrk="0" hangingPunct="1">
                <a:lnSpc>
                  <a:spcPct val="100000"/>
                </a:lnSpc>
                <a:spcBef>
                  <a:spcPct val="50000"/>
                </a:spcBef>
                <a:spcAft>
                  <a:spcPct val="0"/>
                </a:spcAft>
                <a:buClrTx/>
                <a:buSzTx/>
                <a:buFontTx/>
                <a:buNone/>
                <a:tabLst/>
                <a:defRPr/>
              </a:pPr>
              <a:endParaRPr lang="en-GB" sz="1800" kern="1200" dirty="0">
                <a:solidFill>
                  <a:schemeClr val="tx1"/>
                </a:solidFill>
                <a:latin typeface="+mn-lt"/>
                <a:ea typeface="+mn-ea"/>
                <a:cs typeface="+mn-cs"/>
              </a:endParaRPr>
            </a:p>
          </p:txBody>
        </p:sp>
        <p:sp>
          <p:nvSpPr>
            <p:cNvPr id="27" name="Rectangle 26"/>
            <p:cNvSpPr/>
            <p:nvPr userDrawn="1"/>
          </p:nvSpPr>
          <p:spPr bwMode="gray">
            <a:xfrm>
              <a:off x="8892480" y="3573120"/>
              <a:ext cx="251520" cy="72000"/>
            </a:xfrm>
            <a:prstGeom prst="rect">
              <a:avLst/>
            </a:prstGeom>
            <a:grpFill/>
            <a:ln w="9525" algn="ctr">
              <a:noFill/>
              <a:miter lim="800000"/>
              <a:headEnd/>
              <a:tailEnd/>
            </a:ln>
            <a:effectLst/>
          </p:spPr>
          <p:txBody>
            <a:bodyPr/>
            <a:lstStyle/>
            <a:p>
              <a:pPr marL="0" marR="0" indent="0" algn="l" defTabSz="914400" rtl="0" eaLnBrk="1" fontAlgn="base" latinLnBrk="0" hangingPunct="1">
                <a:lnSpc>
                  <a:spcPct val="100000"/>
                </a:lnSpc>
                <a:spcBef>
                  <a:spcPct val="50000"/>
                </a:spcBef>
                <a:spcAft>
                  <a:spcPct val="0"/>
                </a:spcAft>
                <a:buClrTx/>
                <a:buSzTx/>
                <a:buFontTx/>
                <a:buNone/>
                <a:tabLst/>
                <a:defRPr/>
              </a:pPr>
              <a:endParaRPr lang="en-GB" sz="1800" kern="1200" dirty="0">
                <a:solidFill>
                  <a:schemeClr val="tx1"/>
                </a:solidFill>
                <a:latin typeface="+mn-lt"/>
                <a:ea typeface="+mn-ea"/>
                <a:cs typeface="+mn-cs"/>
              </a:endParaRPr>
            </a:p>
          </p:txBody>
        </p:sp>
      </p:grpSp>
      <p:sp>
        <p:nvSpPr>
          <p:cNvPr id="34" name="Line 10"/>
          <p:cNvSpPr>
            <a:spLocks noChangeShapeType="1"/>
          </p:cNvSpPr>
          <p:nvPr/>
        </p:nvSpPr>
        <p:spPr bwMode="gray">
          <a:xfrm>
            <a:off x="179512" y="6381332"/>
            <a:ext cx="8712968" cy="0"/>
          </a:xfrm>
          <a:prstGeom prst="line">
            <a:avLst/>
          </a:prstGeom>
          <a:noFill/>
          <a:ln w="3175">
            <a:solidFill>
              <a:schemeClr val="tx1"/>
            </a:solidFill>
            <a:round/>
            <a:headEnd/>
            <a:tailEnd/>
          </a:ln>
        </p:spPr>
        <p:txBody>
          <a:bodyPr/>
          <a:lstStyle/>
          <a:p>
            <a:endParaRPr lang="en-GB" dirty="0"/>
          </a:p>
        </p:txBody>
      </p:sp>
      <p:sp>
        <p:nvSpPr>
          <p:cNvPr id="46" name="Title Placeholder 45"/>
          <p:cNvSpPr>
            <a:spLocks noGrp="1"/>
          </p:cNvSpPr>
          <p:nvPr>
            <p:ph type="title"/>
          </p:nvPr>
        </p:nvSpPr>
        <p:spPr bwMode="gray">
          <a:xfrm>
            <a:off x="179512" y="116632"/>
            <a:ext cx="8712968" cy="576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lvl="0"/>
            <a:r>
              <a:rPr lang="en-US" dirty="0" smtClean="0"/>
              <a:t>Click to edit Master title style</a:t>
            </a:r>
            <a:endParaRPr lang="en-GB" dirty="0"/>
          </a:p>
        </p:txBody>
      </p:sp>
      <p:sp>
        <p:nvSpPr>
          <p:cNvPr id="17" name="TextBox 16"/>
          <p:cNvSpPr txBox="1"/>
          <p:nvPr/>
        </p:nvSpPr>
        <p:spPr>
          <a:xfrm>
            <a:off x="8739963" y="6528391"/>
            <a:ext cx="404037" cy="153888"/>
          </a:xfrm>
          <a:prstGeom prst="rect">
            <a:avLst/>
          </a:prstGeom>
          <a:noFill/>
        </p:spPr>
        <p:txBody>
          <a:bodyPr wrap="square" lIns="0" tIns="0" rIns="0" bIns="0" rtlCol="0">
            <a:spAutoFit/>
          </a:bodyPr>
          <a:lstStyle/>
          <a:p>
            <a:fld id="{1C0373E2-F2E6-4F5A-BF28-7D4C30E0E10E}" type="slidenum">
              <a:rPr lang="en-US" sz="1000" smtClean="0"/>
              <a:pPr/>
              <a:t>‹#›</a:t>
            </a:fld>
            <a:endParaRPr lang="en-US" sz="1000" dirty="0" smtClean="0"/>
          </a:p>
        </p:txBody>
      </p:sp>
    </p:spTree>
  </p:cSld>
  <p:clrMap bg1="lt1" tx1="dk1" bg2="lt2" tx2="dk2" accent1="accent1" accent2="accent2" accent3="accent3" accent4="accent4" accent5="accent5" accent6="accent6" hlink="hlink" folHlink="folHlink"/>
  <p:sldLayoutIdLst>
    <p:sldLayoutId id="2147483786" r:id="rId1"/>
    <p:sldLayoutId id="2147483799" r:id="rId2"/>
    <p:sldLayoutId id="2147483832" r:id="rId3"/>
    <p:sldLayoutId id="2147483777" r:id="rId4"/>
    <p:sldLayoutId id="2147483775" r:id="rId5"/>
    <p:sldLayoutId id="2147483776" r:id="rId6"/>
    <p:sldLayoutId id="2147483789" r:id="rId7"/>
    <p:sldLayoutId id="2147483790" r:id="rId8"/>
    <p:sldLayoutId id="2147483791" r:id="rId9"/>
    <p:sldLayoutId id="2147483785" r:id="rId10"/>
    <p:sldLayoutId id="2147483792" r:id="rId11"/>
    <p:sldLayoutId id="2147483793" r:id="rId12"/>
    <p:sldLayoutId id="2147483794" r:id="rId13"/>
    <p:sldLayoutId id="2147483795" r:id="rId14"/>
    <p:sldLayoutId id="2147483798" r:id="rId15"/>
    <p:sldLayoutId id="2147483796" r:id="rId16"/>
    <p:sldLayoutId id="2147483797" r:id="rId17"/>
    <p:sldLayoutId id="2147483780" r:id="rId18"/>
    <p:sldLayoutId id="2147483783" r:id="rId19"/>
    <p:sldLayoutId id="2147483784" r:id="rId20"/>
    <p:sldLayoutId id="2147483936" r:id="rId21"/>
    <p:sldLayoutId id="2147483943" r:id="rId22"/>
  </p:sldLayoutIdLst>
  <p:transition spd="slow"/>
  <p:hf hdr="0" ftr="0" dt="0"/>
  <p:txStyles>
    <p:titleStyle>
      <a:lvl1pPr algn="l" defTabSz="914400" rtl="0" eaLnBrk="1" latinLnBrk="0" hangingPunct="1">
        <a:spcBef>
          <a:spcPct val="0"/>
        </a:spcBef>
        <a:buNone/>
        <a:defRPr lang="en-GB" sz="2000" b="1" kern="1200" noProof="0" dirty="0" smtClean="0">
          <a:solidFill>
            <a:schemeClr val="bg1"/>
          </a:solidFill>
          <a:latin typeface="Arial"/>
          <a:ea typeface="+mj-ea"/>
          <a:cs typeface="Arial" pitchFamily="34" charset="0"/>
        </a:defRPr>
      </a:lvl1pPr>
      <a:lvl2pPr eaLnBrk="1" hangingPunct="1">
        <a:defRPr lang="en-GB" sz="1800" b="1" kern="1200" noProof="0" dirty="0">
          <a:solidFill>
            <a:schemeClr val="bg1"/>
          </a:solidFill>
          <a:latin typeface="Arial" pitchFamily="34" charset="0"/>
          <a:ea typeface="+mj-ea"/>
          <a:cs typeface="Arial" pitchFamily="34" charset="0"/>
        </a:defRPr>
      </a:lvl2pPr>
      <a:lvl3pPr eaLnBrk="1" hangingPunct="1">
        <a:defRPr lang="en-GB" sz="1800" b="1" kern="1200" noProof="0" dirty="0">
          <a:solidFill>
            <a:schemeClr val="bg1"/>
          </a:solidFill>
          <a:latin typeface="Arial" pitchFamily="34" charset="0"/>
          <a:ea typeface="+mj-ea"/>
          <a:cs typeface="Arial" pitchFamily="34" charset="0"/>
        </a:defRPr>
      </a:lvl3pPr>
      <a:lvl4pPr eaLnBrk="1" hangingPunct="1">
        <a:defRPr lang="en-GB" sz="1800" b="1" kern="1200" noProof="0" dirty="0">
          <a:solidFill>
            <a:schemeClr val="bg1"/>
          </a:solidFill>
          <a:latin typeface="Arial" pitchFamily="34" charset="0"/>
          <a:ea typeface="+mj-ea"/>
          <a:cs typeface="Arial" pitchFamily="34" charset="0"/>
        </a:defRPr>
      </a:lvl4pPr>
      <a:lvl5pPr eaLnBrk="1" hangingPunct="1">
        <a:defRPr lang="en-GB" sz="1800" b="1" kern="1200" noProof="0" dirty="0">
          <a:solidFill>
            <a:schemeClr val="bg1"/>
          </a:solidFill>
          <a:latin typeface="Arial" pitchFamily="34" charset="0"/>
          <a:ea typeface="+mj-ea"/>
          <a:cs typeface="Arial" pitchFamily="34" charset="0"/>
        </a:defRPr>
      </a:lvl5pPr>
      <a:lvl6pPr eaLnBrk="1" hangingPunct="1">
        <a:defRPr lang="en-GB" sz="1800" b="1" kern="1200" noProof="0" dirty="0">
          <a:solidFill>
            <a:schemeClr val="bg1"/>
          </a:solidFill>
          <a:latin typeface="Arial" pitchFamily="34" charset="0"/>
          <a:ea typeface="+mj-ea"/>
          <a:cs typeface="Arial" pitchFamily="34" charset="0"/>
        </a:defRPr>
      </a:lvl6pPr>
      <a:lvl7pPr eaLnBrk="1" hangingPunct="1">
        <a:defRPr lang="en-GB" sz="1800" b="1" kern="1200" noProof="0" dirty="0">
          <a:solidFill>
            <a:schemeClr val="bg1"/>
          </a:solidFill>
          <a:latin typeface="Arial" pitchFamily="34" charset="0"/>
          <a:ea typeface="+mj-ea"/>
          <a:cs typeface="Arial" pitchFamily="34" charset="0"/>
        </a:defRPr>
      </a:lvl7pPr>
      <a:lvl8pPr eaLnBrk="1" hangingPunct="1">
        <a:defRPr lang="en-GB" sz="1800" b="1" kern="1200" noProof="0" dirty="0">
          <a:solidFill>
            <a:schemeClr val="bg1"/>
          </a:solidFill>
          <a:latin typeface="Arial" pitchFamily="34" charset="0"/>
          <a:ea typeface="+mj-ea"/>
          <a:cs typeface="Arial" pitchFamily="34" charset="0"/>
        </a:defRPr>
      </a:lvl8pPr>
      <a:lvl9pPr eaLnBrk="1" hangingPunct="1">
        <a:defRPr lang="en-GB" sz="1800" b="1" kern="1200" noProof="0" dirty="0">
          <a:solidFill>
            <a:schemeClr val="bg1"/>
          </a:solidFill>
          <a:latin typeface="Arial" pitchFamily="34" charset="0"/>
          <a:ea typeface="+mj-ea"/>
          <a:cs typeface="Arial" pitchFamily="34" charset="0"/>
        </a:defRPr>
      </a:lvl9pPr>
    </p:titleStyle>
    <p:body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6" descr="PowerPoint-Graphics-4_US"/>
          <p:cNvPicPr>
            <a:picLocks noChangeAspect="1" noChangeArrowheads="1"/>
          </p:cNvPicPr>
          <p:nvPr/>
        </p:nvPicPr>
        <p:blipFill>
          <a:blip r:embed="rId5" cstate="print"/>
          <a:srcRect/>
          <a:stretch>
            <a:fillRect/>
          </a:stretch>
        </p:blipFill>
        <p:spPr bwMode="auto">
          <a:xfrm>
            <a:off x="1" y="0"/>
            <a:ext cx="9140825" cy="1027113"/>
          </a:xfrm>
          <a:prstGeom prst="rect">
            <a:avLst/>
          </a:prstGeom>
          <a:noFill/>
          <a:ln w="9525">
            <a:noFill/>
            <a:miter lim="800000"/>
            <a:headEnd/>
            <a:tailEnd/>
          </a:ln>
        </p:spPr>
      </p:pic>
      <p:sp>
        <p:nvSpPr>
          <p:cNvPr id="8" name="Line 10"/>
          <p:cNvSpPr>
            <a:spLocks noChangeShapeType="1"/>
          </p:cNvSpPr>
          <p:nvPr/>
        </p:nvSpPr>
        <p:spPr bwMode="auto">
          <a:xfrm>
            <a:off x="323851" y="6373813"/>
            <a:ext cx="8540750" cy="0"/>
          </a:xfrm>
          <a:prstGeom prst="line">
            <a:avLst/>
          </a:prstGeom>
          <a:noFill/>
          <a:ln w="3175">
            <a:solidFill>
              <a:srgbClr val="000000"/>
            </a:solidFill>
            <a:round/>
            <a:headEnd/>
            <a:tailEnd/>
          </a:ln>
        </p:spPr>
        <p:txBody>
          <a:bodyPr/>
          <a:lstStyle/>
          <a:p>
            <a:pPr algn="ctr" fontAlgn="base">
              <a:spcBef>
                <a:spcPct val="55000"/>
              </a:spcBef>
              <a:spcAft>
                <a:spcPct val="0"/>
              </a:spcAft>
              <a:buClr>
                <a:srgbClr val="000000"/>
              </a:buClr>
              <a:buSzPct val="135000"/>
              <a:defRPr/>
            </a:pPr>
            <a:endParaRPr lang="en-GB" sz="1400" b="1" dirty="0">
              <a:solidFill>
                <a:srgbClr val="FFFFFF"/>
              </a:solidFill>
              <a:ea typeface="MS PGothic" pitchFamily="34" charset="-128"/>
            </a:endParaRPr>
          </a:p>
        </p:txBody>
      </p:sp>
      <p:sp>
        <p:nvSpPr>
          <p:cNvPr id="9220" name="Rectangle 2"/>
          <p:cNvSpPr>
            <a:spLocks noGrp="1" noChangeArrowheads="1"/>
          </p:cNvSpPr>
          <p:nvPr>
            <p:ph type="title"/>
          </p:nvPr>
        </p:nvSpPr>
        <p:spPr bwMode="gray">
          <a:xfrm>
            <a:off x="323851" y="115888"/>
            <a:ext cx="8545513" cy="79216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9221" name="Rectangle 3"/>
          <p:cNvSpPr>
            <a:spLocks noGrp="1" noChangeArrowheads="1"/>
          </p:cNvSpPr>
          <p:nvPr>
            <p:ph type="body" idx="1"/>
          </p:nvPr>
        </p:nvSpPr>
        <p:spPr bwMode="auto">
          <a:xfrm>
            <a:off x="323851" y="1308102"/>
            <a:ext cx="8545513" cy="47926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 name="Slide Number Placeholder 6"/>
          <p:cNvSpPr>
            <a:spLocks noGrp="1"/>
          </p:cNvSpPr>
          <p:nvPr>
            <p:ph type="sldNum" sz="quarter" idx="4"/>
          </p:nvPr>
        </p:nvSpPr>
        <p:spPr bwMode="auto">
          <a:xfrm>
            <a:off x="8208963" y="6386513"/>
            <a:ext cx="658812" cy="279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40000"/>
              </a:spcBef>
              <a:defRPr sz="900">
                <a:solidFill>
                  <a:srgbClr val="00338D"/>
                </a:solidFill>
                <a:latin typeface="Arial" charset="0"/>
                <a:cs typeface="+mn-cs"/>
              </a:defRPr>
            </a:lvl1pPr>
          </a:lstStyle>
          <a:p>
            <a:pPr fontAlgn="base">
              <a:spcAft>
                <a:spcPct val="0"/>
              </a:spcAft>
              <a:buClr>
                <a:srgbClr val="000000"/>
              </a:buClr>
              <a:buSzPct val="135000"/>
              <a:defRPr/>
            </a:pPr>
            <a:fld id="{F3EB5DD0-D289-42A0-9D14-C75A2DD66A51}" type="slidenum">
              <a:rPr lang="en-GB" b="1">
                <a:ea typeface="MS PGothic" pitchFamily="34" charset="-128"/>
              </a:rPr>
              <a:pPr fontAlgn="base">
                <a:spcAft>
                  <a:spcPct val="0"/>
                </a:spcAft>
                <a:buClr>
                  <a:srgbClr val="000000"/>
                </a:buClr>
                <a:buSzPct val="135000"/>
                <a:defRPr/>
              </a:pPr>
              <a:t>‹#›</a:t>
            </a:fld>
            <a:endParaRPr lang="en-GB" b="1" dirty="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transition spd="slow"/>
  <p:hf hdr="0" ftr="0" dt="0"/>
  <p:txStyles>
    <p:titleStyle>
      <a:lvl1pPr algn="l" rtl="0" eaLnBrk="0" fontAlgn="base" hangingPunct="0">
        <a:spcBef>
          <a:spcPct val="40000"/>
        </a:spcBef>
        <a:spcAft>
          <a:spcPct val="0"/>
        </a:spcAft>
        <a:defRPr b="1">
          <a:solidFill>
            <a:schemeClr val="bg1"/>
          </a:solidFill>
          <a:latin typeface="+mj-lt"/>
          <a:ea typeface="+mj-ea"/>
          <a:cs typeface="+mj-cs"/>
        </a:defRPr>
      </a:lvl1pPr>
      <a:lvl2pPr algn="l" rtl="0" eaLnBrk="0" fontAlgn="base" hangingPunct="0">
        <a:spcBef>
          <a:spcPct val="40000"/>
        </a:spcBef>
        <a:spcAft>
          <a:spcPct val="0"/>
        </a:spcAft>
        <a:defRPr b="1">
          <a:solidFill>
            <a:schemeClr val="bg1"/>
          </a:solidFill>
          <a:latin typeface="Arial" charset="0"/>
          <a:cs typeface="Arial" charset="0"/>
        </a:defRPr>
      </a:lvl2pPr>
      <a:lvl3pPr algn="l" rtl="0" eaLnBrk="0" fontAlgn="base" hangingPunct="0">
        <a:spcBef>
          <a:spcPct val="40000"/>
        </a:spcBef>
        <a:spcAft>
          <a:spcPct val="0"/>
        </a:spcAft>
        <a:defRPr b="1">
          <a:solidFill>
            <a:schemeClr val="bg1"/>
          </a:solidFill>
          <a:latin typeface="Arial" charset="0"/>
          <a:cs typeface="Arial" charset="0"/>
        </a:defRPr>
      </a:lvl3pPr>
      <a:lvl4pPr algn="l" rtl="0" eaLnBrk="0" fontAlgn="base" hangingPunct="0">
        <a:spcBef>
          <a:spcPct val="40000"/>
        </a:spcBef>
        <a:spcAft>
          <a:spcPct val="0"/>
        </a:spcAft>
        <a:defRPr b="1">
          <a:solidFill>
            <a:schemeClr val="bg1"/>
          </a:solidFill>
          <a:latin typeface="Arial" charset="0"/>
          <a:cs typeface="Arial" charset="0"/>
        </a:defRPr>
      </a:lvl4pPr>
      <a:lvl5pPr algn="l" rtl="0" eaLnBrk="0" fontAlgn="base" hangingPunct="0">
        <a:spcBef>
          <a:spcPct val="40000"/>
        </a:spcBef>
        <a:spcAft>
          <a:spcPct val="0"/>
        </a:spcAft>
        <a:defRPr b="1">
          <a:solidFill>
            <a:schemeClr val="bg1"/>
          </a:solidFill>
          <a:latin typeface="Arial" charset="0"/>
          <a:cs typeface="Arial" charset="0"/>
        </a:defRPr>
      </a:lvl5pPr>
      <a:lvl6pPr marL="457200" algn="l" rtl="0" eaLnBrk="1" fontAlgn="base" hangingPunct="1">
        <a:spcBef>
          <a:spcPct val="40000"/>
        </a:spcBef>
        <a:spcAft>
          <a:spcPct val="0"/>
        </a:spcAft>
        <a:defRPr b="1">
          <a:solidFill>
            <a:schemeClr val="bg1"/>
          </a:solidFill>
          <a:latin typeface="Arial" charset="0"/>
          <a:cs typeface="Arial" charset="0"/>
        </a:defRPr>
      </a:lvl6pPr>
      <a:lvl7pPr marL="914400" algn="l" rtl="0" eaLnBrk="1" fontAlgn="base" hangingPunct="1">
        <a:spcBef>
          <a:spcPct val="40000"/>
        </a:spcBef>
        <a:spcAft>
          <a:spcPct val="0"/>
        </a:spcAft>
        <a:defRPr b="1">
          <a:solidFill>
            <a:schemeClr val="bg1"/>
          </a:solidFill>
          <a:latin typeface="Arial" charset="0"/>
          <a:cs typeface="Arial" charset="0"/>
        </a:defRPr>
      </a:lvl7pPr>
      <a:lvl8pPr marL="1371600" algn="l" rtl="0" eaLnBrk="1" fontAlgn="base" hangingPunct="1">
        <a:spcBef>
          <a:spcPct val="40000"/>
        </a:spcBef>
        <a:spcAft>
          <a:spcPct val="0"/>
        </a:spcAft>
        <a:defRPr b="1">
          <a:solidFill>
            <a:schemeClr val="bg1"/>
          </a:solidFill>
          <a:latin typeface="Arial" charset="0"/>
          <a:cs typeface="Arial" charset="0"/>
        </a:defRPr>
      </a:lvl8pPr>
      <a:lvl9pPr marL="1828800" algn="l" rtl="0" eaLnBrk="1" fontAlgn="base" hangingPunct="1">
        <a:spcBef>
          <a:spcPct val="40000"/>
        </a:spcBef>
        <a:spcAft>
          <a:spcPct val="0"/>
        </a:spcAft>
        <a:defRPr b="1">
          <a:solidFill>
            <a:schemeClr val="bg1"/>
          </a:solidFill>
          <a:latin typeface="Arial" charset="0"/>
          <a:cs typeface="Arial" charset="0"/>
        </a:defRPr>
      </a:lvl9pPr>
    </p:titleStyle>
    <p:bodyStyle>
      <a:lvl1pPr marL="342900" indent="-342900" algn="l" rtl="0" eaLnBrk="0" fontAlgn="base" hangingPunct="0">
        <a:spcBef>
          <a:spcPct val="40000"/>
        </a:spcBef>
        <a:spcAft>
          <a:spcPct val="0"/>
        </a:spcAft>
        <a:defRPr sz="1400" b="1">
          <a:solidFill>
            <a:schemeClr val="accent1"/>
          </a:solidFill>
          <a:latin typeface="+mn-lt"/>
          <a:ea typeface="+mn-ea"/>
          <a:cs typeface="+mn-cs"/>
        </a:defRPr>
      </a:lvl1pPr>
      <a:lvl2pPr marL="1588" indent="455613" algn="l" rtl="0" eaLnBrk="0" fontAlgn="base" hangingPunct="0">
        <a:spcBef>
          <a:spcPct val="40000"/>
        </a:spcBef>
        <a:spcAft>
          <a:spcPct val="0"/>
        </a:spcAft>
        <a:defRPr sz="1400">
          <a:solidFill>
            <a:schemeClr val="tx1"/>
          </a:solidFill>
          <a:latin typeface="+mn-lt"/>
          <a:cs typeface="+mn-cs"/>
        </a:defRPr>
      </a:lvl2pPr>
      <a:lvl3pPr marL="179388" indent="-176213" algn="l" rtl="0" eaLnBrk="0" fontAlgn="base" hangingPunct="0">
        <a:spcBef>
          <a:spcPct val="40000"/>
        </a:spcBef>
        <a:spcAft>
          <a:spcPct val="0"/>
        </a:spcAft>
        <a:buClr>
          <a:schemeClr val="accent1"/>
        </a:buClr>
        <a:buSzPct val="70000"/>
        <a:buFont typeface="Wingdings" pitchFamily="2" charset="2"/>
        <a:buChar char="l"/>
        <a:defRPr sz="1400">
          <a:solidFill>
            <a:schemeClr val="tx1"/>
          </a:solidFill>
          <a:latin typeface="+mn-lt"/>
          <a:cs typeface="+mn-cs"/>
        </a:defRPr>
      </a:lvl3pPr>
      <a:lvl4pPr marL="358775" indent="-177800" algn="l" rtl="0" eaLnBrk="0" fontAlgn="base" hangingPunct="0">
        <a:spcBef>
          <a:spcPct val="40000"/>
        </a:spcBef>
        <a:spcAft>
          <a:spcPct val="0"/>
        </a:spcAft>
        <a:buClr>
          <a:schemeClr val="accent1"/>
        </a:buClr>
        <a:buSzPct val="85000"/>
        <a:buFont typeface="Symbol" pitchFamily="18" charset="2"/>
        <a:buChar char="-"/>
        <a:defRPr sz="1400">
          <a:solidFill>
            <a:schemeClr val="tx1"/>
          </a:solidFill>
          <a:latin typeface="+mn-lt"/>
          <a:cs typeface="+mn-cs"/>
        </a:defRPr>
      </a:lvl4pPr>
      <a:lvl5pPr marL="539750" indent="-179388" algn="l" rtl="0" eaLnBrk="0" fontAlgn="base" hangingPunct="0">
        <a:spcBef>
          <a:spcPct val="40000"/>
        </a:spcBef>
        <a:spcAft>
          <a:spcPct val="0"/>
        </a:spcAft>
        <a:buClr>
          <a:schemeClr val="accent1"/>
        </a:buClr>
        <a:buSzPct val="70000"/>
        <a:buFont typeface="Wingdings" pitchFamily="2" charset="2"/>
        <a:buChar char="l"/>
        <a:defRPr sz="1400">
          <a:solidFill>
            <a:schemeClr val="tx1"/>
          </a:solidFill>
          <a:latin typeface="+mn-lt"/>
          <a:cs typeface="+mn-cs"/>
        </a:defRPr>
      </a:lvl5pPr>
      <a:lvl6pPr marL="996950" indent="-179388" algn="l" rtl="0" eaLnBrk="1" fontAlgn="base" hangingPunct="1">
        <a:spcBef>
          <a:spcPct val="40000"/>
        </a:spcBef>
        <a:spcAft>
          <a:spcPct val="0"/>
        </a:spcAft>
        <a:buClr>
          <a:schemeClr val="accent1"/>
        </a:buClr>
        <a:buSzPct val="70000"/>
        <a:buFont typeface="Wingdings" pitchFamily="2" charset="2"/>
        <a:buChar char="l"/>
        <a:defRPr sz="1400">
          <a:solidFill>
            <a:schemeClr val="tx1"/>
          </a:solidFill>
          <a:latin typeface="+mn-lt"/>
          <a:cs typeface="+mn-cs"/>
        </a:defRPr>
      </a:lvl6pPr>
      <a:lvl7pPr marL="1454150" indent="-179388" algn="l" rtl="0" eaLnBrk="1" fontAlgn="base" hangingPunct="1">
        <a:spcBef>
          <a:spcPct val="40000"/>
        </a:spcBef>
        <a:spcAft>
          <a:spcPct val="0"/>
        </a:spcAft>
        <a:buClr>
          <a:schemeClr val="accent1"/>
        </a:buClr>
        <a:buSzPct val="70000"/>
        <a:buFont typeface="Wingdings" pitchFamily="2" charset="2"/>
        <a:buChar char="l"/>
        <a:defRPr sz="1400">
          <a:solidFill>
            <a:schemeClr val="tx1"/>
          </a:solidFill>
          <a:latin typeface="+mn-lt"/>
          <a:cs typeface="+mn-cs"/>
        </a:defRPr>
      </a:lvl7pPr>
      <a:lvl8pPr marL="1911350" indent="-179388" algn="l" rtl="0" eaLnBrk="1" fontAlgn="base" hangingPunct="1">
        <a:spcBef>
          <a:spcPct val="40000"/>
        </a:spcBef>
        <a:spcAft>
          <a:spcPct val="0"/>
        </a:spcAft>
        <a:buClr>
          <a:schemeClr val="accent1"/>
        </a:buClr>
        <a:buSzPct val="70000"/>
        <a:buFont typeface="Wingdings" pitchFamily="2" charset="2"/>
        <a:buChar char="l"/>
        <a:defRPr sz="1400">
          <a:solidFill>
            <a:schemeClr val="tx1"/>
          </a:solidFill>
          <a:latin typeface="+mn-lt"/>
          <a:cs typeface="+mn-cs"/>
        </a:defRPr>
      </a:lvl8pPr>
      <a:lvl9pPr marL="2368550" indent="-179388" algn="l" rtl="0" eaLnBrk="1" fontAlgn="base" hangingPunct="1">
        <a:spcBef>
          <a:spcPct val="40000"/>
        </a:spcBef>
        <a:spcAft>
          <a:spcPct val="0"/>
        </a:spcAft>
        <a:buClr>
          <a:schemeClr val="accent1"/>
        </a:buClr>
        <a:buSzPct val="70000"/>
        <a:buFont typeface="Wingdings" pitchFamily="2" charset="2"/>
        <a:buChar char="l"/>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0.m4a"/><Relationship Id="rId7" Type="http://schemas.openxmlformats.org/officeDocument/2006/relationships/image" Target="../media/image1.emf"/><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0.m4a"/><Relationship Id="rId9" Type="http://schemas.openxmlformats.org/officeDocument/2006/relationships/image" Target="../media/image11.emf"/></Relationships>
</file>

<file path=ppt/slides/_rels/slide11.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11.m4a"/><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1.m4a"/><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3" Type="http://schemas.microsoft.com/office/2007/relationships/media" Target="../media/media12.m4a"/><Relationship Id="rId7" Type="http://schemas.openxmlformats.org/officeDocument/2006/relationships/oleObject" Target="../embeddings/oleObject12.bin"/><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2.m4a"/><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microsoft.com/office/2007/relationships/media" Target="../media/media13.m4a"/><Relationship Id="rId7" Type="http://schemas.openxmlformats.org/officeDocument/2006/relationships/oleObject" Target="../embeddings/oleObject13.bin"/><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3.m4a"/><Relationship Id="rId9" Type="http://schemas.openxmlformats.org/officeDocument/2006/relationships/image" Target="../media/image11.emf"/></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4.m4a"/><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4.m4a"/><Relationship Id="rId9" Type="http://schemas.openxmlformats.org/officeDocument/2006/relationships/image" Target="../media/image11.emf"/></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15.m4a"/><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slideLayout" Target="../slideLayouts/slideLayout2.xml"/><Relationship Id="rId4" Type="http://schemas.openxmlformats.org/officeDocument/2006/relationships/audio" Target="../media/media15.m4a"/><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16.m4a"/><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16.m4a"/><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17.m4a"/><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slideLayout" Target="../slideLayouts/slideLayout2.xml"/><Relationship Id="rId4" Type="http://schemas.openxmlformats.org/officeDocument/2006/relationships/audio" Target="../media/media17.m4a"/><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2.m4a"/><Relationship Id="rId7" Type="http://schemas.openxmlformats.org/officeDocument/2006/relationships/image" Target="../media/image1.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2.m4a"/><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3.m4a"/><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emf"/><Relationship Id="rId3" Type="http://schemas.microsoft.com/office/2007/relationships/media" Target="../media/media4.m4a"/><Relationship Id="rId7" Type="http://schemas.openxmlformats.org/officeDocument/2006/relationships/oleObject" Target="../embeddings/oleObject4.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4.m4a"/><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3" Type="http://schemas.microsoft.com/office/2007/relationships/media" Target="../media/media5.m4a"/><Relationship Id="rId7" Type="http://schemas.openxmlformats.org/officeDocument/2006/relationships/oleObject" Target="../embeddings/oleObject5.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notesSlide" Target="../notesSlides/notesSlide3.xml"/><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5.m4a"/><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6.m4a"/><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6.m4a"/><Relationship Id="rId9" Type="http://schemas.openxmlformats.org/officeDocument/2006/relationships/image" Target="../media/image11.emf"/></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7.m4a"/><Relationship Id="rId7" Type="http://schemas.openxmlformats.org/officeDocument/2006/relationships/image" Target="../media/image1.e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7.m4a"/><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8.m4a"/><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9.m4a"/><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Layout" Target="../slideLayouts/slideLayout2.xml"/><Relationship Id="rId4" Type="http://schemas.openxmlformats.org/officeDocument/2006/relationships/audio" Target="../media/media9.m4a"/><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25506" y="2788025"/>
            <a:ext cx="6248400" cy="1298575"/>
          </a:xfrm>
        </p:spPr>
        <p:txBody>
          <a:bodyPr/>
          <a:lstStyle/>
          <a:p>
            <a:r>
              <a:rPr lang="en-US" sz="4800" dirty="0"/>
              <a:t>DSRIP Webinar - Governance</a:t>
            </a:r>
            <a:endParaRPr lang="en-US" sz="4500" dirty="0">
              <a:latin typeface="Calibri" panose="020F0502020204030204" pitchFamily="34" charset="0"/>
              <a:cs typeface="Calibri" panose="020F0502020204030204" pitchFamily="34" charset="0"/>
            </a:endParaRPr>
          </a:p>
        </p:txBody>
      </p:sp>
      <p:sp>
        <p:nvSpPr>
          <p:cNvPr id="4" name="TextBox 3"/>
          <p:cNvSpPr txBox="1"/>
          <p:nvPr/>
        </p:nvSpPr>
        <p:spPr>
          <a:xfrm>
            <a:off x="6944960" y="5067400"/>
            <a:ext cx="2647498" cy="307777"/>
          </a:xfrm>
          <a:prstGeom prst="rect">
            <a:avLst/>
          </a:prstGeom>
          <a:noFill/>
        </p:spPr>
        <p:txBody>
          <a:bodyPr wrap="square" lIns="0" tIns="0" rIns="0" bIns="0" rtlCol="0">
            <a:spAutoFit/>
          </a:bodyPr>
          <a:lstStyle/>
          <a:p>
            <a:r>
              <a:rPr lang="en-US" sz="2000" dirty="0" smtClean="0">
                <a:solidFill>
                  <a:schemeClr val="bg1"/>
                </a:solidFill>
                <a:latin typeface="Calibri" panose="020F0502020204030204" pitchFamily="34" charset="0"/>
                <a:cs typeface="Calibri" panose="020F0502020204030204" pitchFamily="34" charset="0"/>
              </a:rPr>
              <a:t>October 13, 2014</a:t>
            </a:r>
          </a:p>
        </p:txBody>
      </p:sp>
      <p:pic>
        <p:nvPicPr>
          <p:cNvPr id="7" name="Picture 6"/>
          <p:cNvPicPr>
            <a:picLocks noChangeAspect="1"/>
          </p:cNvPicPr>
          <p:nvPr/>
        </p:nvPicPr>
        <p:blipFill>
          <a:blip r:embed="rId5"/>
          <a:stretch>
            <a:fillRect/>
          </a:stretch>
        </p:blipFill>
        <p:spPr>
          <a:xfrm>
            <a:off x="7072037" y="2659399"/>
            <a:ext cx="1889378" cy="1781232"/>
          </a:xfrm>
          <a:prstGeom prst="ellipse">
            <a:avLst/>
          </a:prstGeom>
          <a:ln>
            <a:noFill/>
          </a:ln>
          <a:effectLst>
            <a:softEdge rad="112500"/>
          </a:effectLst>
        </p:spPr>
      </p:pic>
      <p:sp>
        <p:nvSpPr>
          <p:cNvPr id="8" name="Rectangle 7"/>
          <p:cNvSpPr/>
          <p:nvPr/>
        </p:nvSpPr>
        <p:spPr>
          <a:xfrm>
            <a:off x="7182832" y="3398496"/>
            <a:ext cx="1574800" cy="1320007"/>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fontAlgn="base">
              <a:spcBef>
                <a:spcPts val="4800"/>
              </a:spcBef>
              <a:spcAft>
                <a:spcPts val="0"/>
              </a:spcAft>
            </a:pPr>
            <a:r>
              <a:rPr lang="en-US" sz="1200" b="1" i="1" kern="1200" dirty="0">
                <a:solidFill>
                  <a:srgbClr val="002060"/>
                </a:solidFill>
                <a:effectLst/>
                <a:latin typeface="Eras Bold ITC" panose="020B0907030504020204" pitchFamily="34" charset="0"/>
                <a:ea typeface="Times New Roman" panose="02020603050405020304" pitchFamily="18" charset="0"/>
                <a:cs typeface="Calibri" panose="020F0502020204030204" pitchFamily="34" charset="0"/>
              </a:rPr>
              <a:t>DSRIP Support Team</a:t>
            </a:r>
            <a:endParaRPr lang="en-US" sz="105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800"/>
              </a:spcAft>
            </a:pP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0" y="0"/>
            <a:ext cx="9144000"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4945796"/>
      </p:ext>
    </p:extLst>
  </p:cSld>
  <p:clrMapOvr>
    <a:masterClrMapping/>
  </p:clrMapOvr>
  <p:transition spd="slow" advTm="16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73"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Models – Collaborative Contracting </a:t>
            </a:r>
            <a:endParaRPr lang="en-US" dirty="0"/>
          </a:p>
        </p:txBody>
      </p:sp>
      <p:sp>
        <p:nvSpPr>
          <p:cNvPr id="23" name="Text Placeholder 2"/>
          <p:cNvSpPr txBox="1">
            <a:spLocks/>
          </p:cNvSpPr>
          <p:nvPr/>
        </p:nvSpPr>
        <p:spPr>
          <a:xfrm>
            <a:off x="179512" y="1725957"/>
            <a:ext cx="8712967"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smtClean="0"/>
              <a:t>Collaborative </a:t>
            </a:r>
            <a:r>
              <a:rPr lang="en-US" dirty="0"/>
              <a:t>Contracting – </a:t>
            </a:r>
            <a:r>
              <a:rPr lang="en-US" b="0" dirty="0">
                <a:solidFill>
                  <a:schemeClr val="tx1"/>
                </a:solidFill>
              </a:rPr>
              <a:t>the Lead Entity establishes contracts with all other partners to stipulate roles and </a:t>
            </a:r>
            <a:r>
              <a:rPr lang="en-US" b="0" dirty="0" smtClean="0">
                <a:solidFill>
                  <a:schemeClr val="tx1"/>
                </a:solidFill>
              </a:rPr>
              <a:t>responsibilities.</a:t>
            </a:r>
            <a:endParaRPr lang="en-US" b="0" dirty="0">
              <a:solidFill>
                <a:schemeClr val="tx1"/>
              </a:solidFill>
            </a:endParaRP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The DOH Governance “How-To” Guide presents three sample governance structures to illustrate the range of possible </a:t>
            </a:r>
            <a:r>
              <a:rPr lang="en-US" dirty="0" smtClean="0">
                <a:solidFill>
                  <a:schemeClr val="tx1"/>
                </a:solidFill>
              </a:rPr>
              <a:t>approaches.</a:t>
            </a:r>
            <a:endParaRPr lang="en-US" dirty="0">
              <a:solidFill>
                <a:schemeClr val="tx1"/>
              </a:solidFill>
            </a:endParaRPr>
          </a:p>
        </p:txBody>
      </p:sp>
      <p:pic>
        <p:nvPicPr>
          <p:cNvPr id="9" name="Picture 8"/>
          <p:cNvPicPr>
            <a:picLocks noChangeAspect="1"/>
          </p:cNvPicPr>
          <p:nvPr/>
        </p:nvPicPr>
        <p:blipFill>
          <a:blip r:embed="rId8"/>
          <a:stretch>
            <a:fillRect/>
          </a:stretch>
        </p:blipFill>
        <p:spPr>
          <a:xfrm>
            <a:off x="2563318" y="2406131"/>
            <a:ext cx="4021233" cy="3710580"/>
          </a:xfrm>
          <a:prstGeom prst="rect">
            <a:avLst/>
          </a:prstGeom>
        </p:spPr>
      </p:pic>
      <p:pic>
        <p:nvPicPr>
          <p:cNvPr id="11" name="Picture 10"/>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4912531"/>
      </p:ext>
    </p:extLst>
  </p:cSld>
  <p:clrMapOvr>
    <a:masterClrMapping/>
  </p:clrMapOvr>
  <p:transition spd="slow" advTm="802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9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Models – Delegated Authority</a:t>
            </a:r>
            <a:endParaRPr lang="en-US" dirty="0"/>
          </a:p>
        </p:txBody>
      </p:sp>
      <p:sp>
        <p:nvSpPr>
          <p:cNvPr id="23" name="Text Placeholder 2"/>
          <p:cNvSpPr txBox="1">
            <a:spLocks/>
          </p:cNvSpPr>
          <p:nvPr/>
        </p:nvSpPr>
        <p:spPr>
          <a:xfrm>
            <a:off x="179512" y="1725957"/>
            <a:ext cx="8712967"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t>Delegated Authority – </a:t>
            </a:r>
            <a:r>
              <a:rPr lang="en-US" b="0" dirty="0">
                <a:solidFill>
                  <a:schemeClr val="tx1"/>
                </a:solidFill>
              </a:rPr>
              <a:t>a new legal structure, often an LLC, is formed and the partners delegate certain authority to the new </a:t>
            </a:r>
            <a:r>
              <a:rPr lang="en-US" b="0" dirty="0" smtClean="0">
                <a:solidFill>
                  <a:schemeClr val="tx1"/>
                </a:solidFill>
              </a:rPr>
              <a:t>organization.</a:t>
            </a:r>
            <a:endParaRPr lang="en-US" b="0" dirty="0">
              <a:solidFill>
                <a:schemeClr val="tx1"/>
              </a:solidFill>
            </a:endParaRP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The DOH Governance “How-To” Guide presents three sample governance structures to illustrate the range of possible </a:t>
            </a:r>
            <a:r>
              <a:rPr lang="en-US" dirty="0" smtClean="0">
                <a:solidFill>
                  <a:schemeClr val="tx1"/>
                </a:solidFill>
              </a:rPr>
              <a:t>approaches.</a:t>
            </a:r>
            <a:endParaRPr lang="en-US" dirty="0">
              <a:solidFill>
                <a:schemeClr val="tx1"/>
              </a:solidFill>
            </a:endParaRPr>
          </a:p>
        </p:txBody>
      </p:sp>
      <p:pic>
        <p:nvPicPr>
          <p:cNvPr id="9" name="Picture 8"/>
          <p:cNvPicPr>
            <a:picLocks noChangeAspect="1"/>
          </p:cNvPicPr>
          <p:nvPr/>
        </p:nvPicPr>
        <p:blipFill>
          <a:blip r:embed="rId8"/>
          <a:stretch>
            <a:fillRect/>
          </a:stretch>
        </p:blipFill>
        <p:spPr>
          <a:xfrm>
            <a:off x="7993481" y="0"/>
            <a:ext cx="898999" cy="977619"/>
          </a:xfrm>
          <a:prstGeom prst="rect">
            <a:avLst/>
          </a:prstGeom>
        </p:spPr>
      </p:pic>
      <p:pic>
        <p:nvPicPr>
          <p:cNvPr id="2" name="Picture 1"/>
          <p:cNvPicPr>
            <a:picLocks noChangeAspect="1"/>
          </p:cNvPicPr>
          <p:nvPr/>
        </p:nvPicPr>
        <p:blipFill>
          <a:blip r:embed="rId9"/>
          <a:stretch>
            <a:fillRect/>
          </a:stretch>
        </p:blipFill>
        <p:spPr>
          <a:xfrm>
            <a:off x="2163880" y="2574146"/>
            <a:ext cx="4734632" cy="3366449"/>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1384031"/>
      </p:ext>
    </p:extLst>
  </p:cSld>
  <p:clrMapOvr>
    <a:masterClrMapping/>
  </p:clrMapOvr>
  <p:transition spd="slow" advTm="97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2339022" y="2458900"/>
            <a:ext cx="4393945" cy="3657811"/>
          </a:xfrm>
          <a:prstGeom prst="rect">
            <a:avLst/>
          </a:prstGeom>
        </p:spPr>
      </p:pic>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20"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Models – Fully Incorporated </a:t>
            </a:r>
            <a:endParaRPr lang="en-US" dirty="0"/>
          </a:p>
        </p:txBody>
      </p:sp>
      <p:sp>
        <p:nvSpPr>
          <p:cNvPr id="23" name="Text Placeholder 2"/>
          <p:cNvSpPr txBox="1">
            <a:spLocks/>
          </p:cNvSpPr>
          <p:nvPr/>
        </p:nvSpPr>
        <p:spPr>
          <a:xfrm>
            <a:off x="179512" y="1725957"/>
            <a:ext cx="8712967"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t>Fully Incorporated – </a:t>
            </a:r>
            <a:r>
              <a:rPr lang="en-US" b="0" dirty="0">
                <a:solidFill>
                  <a:schemeClr val="tx1"/>
                </a:solidFill>
              </a:rPr>
              <a:t>the partners merge into a new, integrated delivery system and the work of the PPS becomes part of a single management and governance </a:t>
            </a:r>
            <a:r>
              <a:rPr lang="en-US" b="0" dirty="0" smtClean="0">
                <a:solidFill>
                  <a:schemeClr val="tx1"/>
                </a:solidFill>
              </a:rPr>
              <a:t>structure.</a:t>
            </a:r>
            <a:endParaRPr lang="en-US" b="0" dirty="0">
              <a:solidFill>
                <a:schemeClr val="tx1"/>
              </a:solidFill>
            </a:endParaRP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The DOH Governance “How-To” Guide presents three sample governance structures to illustrate the range of possible </a:t>
            </a:r>
            <a:r>
              <a:rPr lang="en-US" dirty="0" smtClean="0">
                <a:solidFill>
                  <a:schemeClr val="tx1"/>
                </a:solidFill>
              </a:rPr>
              <a:t>approaches.</a:t>
            </a:r>
            <a:endParaRPr lang="en-US" dirty="0">
              <a:solidFill>
                <a:schemeClr val="tx1"/>
              </a:solidFill>
            </a:endParaRPr>
          </a:p>
        </p:txBody>
      </p:sp>
      <p:pic>
        <p:nvPicPr>
          <p:cNvPr id="11" name="Picture 10"/>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4592603"/>
      </p:ext>
    </p:extLst>
  </p:cSld>
  <p:clrMapOvr>
    <a:masterClrMapping/>
  </p:clrMapOvr>
  <p:transition spd="slow" advTm="35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31434305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72"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25754556"/>
              </p:ext>
            </p:extLst>
          </p:nvPr>
        </p:nvGraphicFramePr>
        <p:xfrm>
          <a:off x="299802" y="1757516"/>
          <a:ext cx="8592676" cy="4238731"/>
        </p:xfrm>
        <a:graphic>
          <a:graphicData uri="http://schemas.openxmlformats.org/drawingml/2006/table">
            <a:tbl>
              <a:tblPr firstRow="1" bandRow="1">
                <a:tableStyleId>{2D5ABB26-0587-4C30-8999-92F81FD0307C}</a:tableStyleId>
              </a:tblPr>
              <a:tblGrid>
                <a:gridCol w="1439057"/>
                <a:gridCol w="2428407"/>
                <a:gridCol w="3222885"/>
                <a:gridCol w="1502327"/>
              </a:tblGrid>
              <a:tr h="306811">
                <a:tc>
                  <a:txBody>
                    <a:bodyPr/>
                    <a:lstStyle/>
                    <a:p>
                      <a:r>
                        <a:rPr lang="en-US" sz="1400" b="1" dirty="0" smtClean="0"/>
                        <a:t>Model</a:t>
                      </a:r>
                      <a:endParaRPr lang="en-US" sz="1400" b="1" dirty="0"/>
                    </a:p>
                  </a:txBody>
                  <a:tcPr>
                    <a:lnB w="28575" cap="flat" cmpd="sng" algn="ctr">
                      <a:solidFill>
                        <a:schemeClr val="accent4"/>
                      </a:solidFill>
                      <a:prstDash val="solid"/>
                      <a:round/>
                      <a:headEnd type="none" w="med" len="med"/>
                      <a:tailEnd type="none" w="med" len="med"/>
                    </a:lnB>
                  </a:tcPr>
                </a:tc>
                <a:tc>
                  <a:txBody>
                    <a:bodyPr/>
                    <a:lstStyle/>
                    <a:p>
                      <a:r>
                        <a:rPr lang="en-US" sz="1400" b="1" dirty="0" smtClean="0"/>
                        <a:t>Strengths</a:t>
                      </a:r>
                      <a:endParaRPr lang="en-US" sz="1400" b="1" dirty="0"/>
                    </a:p>
                  </a:txBody>
                  <a:tcPr>
                    <a:lnB w="28575" cap="flat" cmpd="sng" algn="ctr">
                      <a:solidFill>
                        <a:schemeClr val="accent4"/>
                      </a:solidFill>
                      <a:prstDash val="solid"/>
                      <a:round/>
                      <a:headEnd type="none" w="med" len="med"/>
                      <a:tailEnd type="none" w="med" len="med"/>
                    </a:lnB>
                  </a:tcPr>
                </a:tc>
                <a:tc>
                  <a:txBody>
                    <a:bodyPr/>
                    <a:lstStyle/>
                    <a:p>
                      <a:r>
                        <a:rPr lang="en-US" sz="1400" b="1" dirty="0" smtClean="0"/>
                        <a:t>Weaknesses</a:t>
                      </a:r>
                    </a:p>
                  </a:txBody>
                  <a:tcPr>
                    <a:lnB w="28575" cap="flat" cmpd="sng" algn="ctr">
                      <a:solidFill>
                        <a:schemeClr val="accent4"/>
                      </a:solidFill>
                      <a:prstDash val="solid"/>
                      <a:round/>
                      <a:headEnd type="none" w="med" len="med"/>
                      <a:tailEnd type="none" w="med" len="med"/>
                    </a:lnB>
                  </a:tcPr>
                </a:tc>
                <a:tc>
                  <a:txBody>
                    <a:bodyPr/>
                    <a:lstStyle/>
                    <a:p>
                      <a:r>
                        <a:rPr lang="en-US" sz="1400" b="1" dirty="0" smtClean="0"/>
                        <a:t>Comments</a:t>
                      </a:r>
                      <a:r>
                        <a:rPr lang="en-US" sz="1400" b="1" baseline="0" dirty="0" smtClean="0"/>
                        <a:t> </a:t>
                      </a:r>
                      <a:endParaRPr lang="en-US" sz="1400" b="1" dirty="0" smtClean="0"/>
                    </a:p>
                  </a:txBody>
                  <a:tcPr>
                    <a:lnB w="28575" cap="flat" cmpd="sng" algn="ctr">
                      <a:solidFill>
                        <a:schemeClr val="accent4"/>
                      </a:solidFill>
                      <a:prstDash val="solid"/>
                      <a:round/>
                      <a:headEnd type="none" w="med" len="med"/>
                      <a:tailEnd type="none" w="med" len="med"/>
                    </a:lnB>
                  </a:tcPr>
                </a:tc>
              </a:tr>
              <a:tr h="1422925">
                <a:tc>
                  <a:txBody>
                    <a:bodyPr/>
                    <a:lstStyle/>
                    <a:p>
                      <a:r>
                        <a:rPr lang="en-US" sz="1200" b="1" dirty="0" smtClean="0"/>
                        <a:t>Collaborative Contracting</a:t>
                      </a:r>
                      <a:endParaRPr lang="en-US" sz="1200" b="0" dirty="0" smtClean="0"/>
                    </a:p>
                  </a:txBody>
                  <a:tcPr>
                    <a:lnT w="28575" cap="flat" cmpd="sng" algn="ctr">
                      <a:solidFill>
                        <a:schemeClr val="accent4"/>
                      </a:solidFill>
                      <a:prstDash val="solid"/>
                      <a:round/>
                      <a:headEnd type="none" w="med" len="med"/>
                      <a:tailEnd type="none" w="med" len="med"/>
                    </a:lnT>
                    <a:lnB w="9525" cap="flat" cmpd="sng" algn="ctr">
                      <a:solidFill>
                        <a:schemeClr val="bg2"/>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200" dirty="0" smtClean="0"/>
                        <a:t>Can</a:t>
                      </a:r>
                      <a:r>
                        <a:rPr lang="en-US" sz="1200" baseline="0" dirty="0" smtClean="0"/>
                        <a:t> be set up relatively quickly</a:t>
                      </a:r>
                    </a:p>
                    <a:p>
                      <a:pPr marL="171450" indent="-171450">
                        <a:buFont typeface="Arial" panose="020B0604020202020204" pitchFamily="34" charset="0"/>
                        <a:buChar char="•"/>
                      </a:pPr>
                      <a:r>
                        <a:rPr lang="en-US" sz="1200" baseline="0" dirty="0" smtClean="0"/>
                        <a:t>No new entities need to be created; partners retain their individual autonomy.</a:t>
                      </a:r>
                      <a:endParaRPr lang="en-US" sz="1200" dirty="0" smtClean="0"/>
                    </a:p>
                  </a:txBody>
                  <a:tcPr>
                    <a:lnT w="28575" cap="flat" cmpd="sng" algn="ctr">
                      <a:solidFill>
                        <a:schemeClr val="accent4"/>
                      </a:solidFill>
                      <a:prstDash val="solid"/>
                      <a:round/>
                      <a:headEnd type="none" w="med" len="med"/>
                      <a:tailEnd type="none" w="med" len="med"/>
                    </a:lnT>
                    <a:lnB w="9525" cap="flat" cmpd="sng" algn="ctr">
                      <a:solidFill>
                        <a:schemeClr val="bg2"/>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200" dirty="0" smtClean="0"/>
                        <a:t>Number</a:t>
                      </a:r>
                      <a:r>
                        <a:rPr lang="en-US" sz="1200" baseline="0" dirty="0" smtClean="0"/>
                        <a:t> of contracts can be unwieldy</a:t>
                      </a:r>
                    </a:p>
                    <a:p>
                      <a:pPr marL="171450" indent="-171450">
                        <a:buFont typeface="Arial" panose="020B0604020202020204" pitchFamily="34" charset="0"/>
                        <a:buChar char="•"/>
                      </a:pPr>
                      <a:r>
                        <a:rPr lang="en-US" sz="1200" baseline="0" dirty="0" smtClean="0"/>
                        <a:t>Because decision making can be cumbersome, this governance structure often cannot deal well with unforeseen circumstances</a:t>
                      </a:r>
                    </a:p>
                    <a:p>
                      <a:pPr marL="171450" indent="-171450">
                        <a:buFont typeface="Arial" panose="020B0604020202020204" pitchFamily="34" charset="0"/>
                        <a:buChar char="•"/>
                      </a:pPr>
                      <a:r>
                        <a:rPr lang="en-US" sz="1200" baseline="0" dirty="0" smtClean="0"/>
                        <a:t>Potential for conflicts when limits of contract are reached</a:t>
                      </a:r>
                    </a:p>
                    <a:p>
                      <a:pPr marL="171450" indent="-171450">
                        <a:buFont typeface="Arial" panose="020B0604020202020204" pitchFamily="34" charset="0"/>
                        <a:buChar char="•"/>
                      </a:pPr>
                      <a:r>
                        <a:rPr lang="en-US" sz="1200" baseline="0" dirty="0" smtClean="0"/>
                        <a:t>Rigidity of structure</a:t>
                      </a:r>
                    </a:p>
                    <a:p>
                      <a:pPr marL="171450" indent="-171450">
                        <a:buFont typeface="Arial" panose="020B0604020202020204" pitchFamily="34" charset="0"/>
                        <a:buChar char="•"/>
                      </a:pPr>
                      <a:r>
                        <a:rPr lang="en-US" sz="1200" baseline="0" dirty="0" smtClean="0"/>
                        <a:t>Difficult to fully realize value based contracts with MCOs with this structure</a:t>
                      </a:r>
                      <a:endParaRPr lang="en-US" sz="1200" dirty="0" smtClean="0"/>
                    </a:p>
                  </a:txBody>
                  <a:tcPr>
                    <a:lnT w="28575" cap="flat" cmpd="sng" algn="ctr">
                      <a:solidFill>
                        <a:schemeClr val="accent4"/>
                      </a:solidFill>
                      <a:prstDash val="solid"/>
                      <a:round/>
                      <a:headEnd type="none" w="med" len="med"/>
                      <a:tailEnd type="none" w="med" len="med"/>
                    </a:lnT>
                    <a:lnB w="9525" cap="flat" cmpd="sng" algn="ctr">
                      <a:solidFill>
                        <a:schemeClr val="bg2"/>
                      </a:solidFill>
                      <a:prstDash val="dash"/>
                      <a:round/>
                      <a:headEnd type="none" w="med" len="med"/>
                      <a:tailEnd type="none" w="med" len="med"/>
                    </a:lnB>
                  </a:tcPr>
                </a:tc>
                <a:tc>
                  <a:txBody>
                    <a:bodyPr/>
                    <a:lstStyle/>
                    <a:p>
                      <a:pPr marL="0" indent="0">
                        <a:buFont typeface="Arial" panose="020B0604020202020204" pitchFamily="34" charset="0"/>
                        <a:buNone/>
                      </a:pPr>
                      <a:r>
                        <a:rPr lang="en-US" sz="1200" i="1" dirty="0" smtClean="0"/>
                        <a:t>This</a:t>
                      </a:r>
                      <a:r>
                        <a:rPr lang="en-US" sz="1200" i="1" baseline="0" dirty="0" smtClean="0"/>
                        <a:t> is a possible early governance model because initial buy-in of provider partners is relatively easy</a:t>
                      </a:r>
                      <a:endParaRPr lang="en-US" sz="1200" i="1" dirty="0" smtClean="0"/>
                    </a:p>
                  </a:txBody>
                  <a:tcPr>
                    <a:lnT w="28575" cap="flat" cmpd="sng" algn="ctr">
                      <a:solidFill>
                        <a:schemeClr val="accent4"/>
                      </a:solidFill>
                      <a:prstDash val="solid"/>
                      <a:round/>
                      <a:headEnd type="none" w="med" len="med"/>
                      <a:tailEnd type="none" w="med" len="med"/>
                    </a:lnT>
                    <a:lnB w="9525" cap="flat" cmpd="sng" algn="ctr">
                      <a:solidFill>
                        <a:schemeClr val="bg2"/>
                      </a:solidFill>
                      <a:prstDash val="dash"/>
                      <a:round/>
                      <a:headEnd type="none" w="med" len="med"/>
                      <a:tailEnd type="none" w="med" len="med"/>
                    </a:lnB>
                  </a:tcPr>
                </a:tc>
              </a:tr>
              <a:tr h="489606">
                <a:tc>
                  <a:txBody>
                    <a:bodyPr/>
                    <a:lstStyle/>
                    <a:p>
                      <a:r>
                        <a:rPr lang="en-US" sz="1200" b="1" dirty="0" smtClean="0"/>
                        <a:t>Delegated Authority</a:t>
                      </a:r>
                      <a:endParaRPr lang="en-US" sz="1200" b="0" dirty="0" smtClean="0"/>
                    </a:p>
                  </a:txBody>
                  <a:tcPr>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200" dirty="0" smtClean="0"/>
                        <a:t>Can</a:t>
                      </a:r>
                      <a:r>
                        <a:rPr lang="en-US" sz="1200" baseline="0" dirty="0" smtClean="0"/>
                        <a:t> be more efficient by centralizing decision making</a:t>
                      </a:r>
                    </a:p>
                    <a:p>
                      <a:pPr marL="171450" indent="-171450">
                        <a:buFont typeface="Arial" panose="020B0604020202020204" pitchFamily="34" charset="0"/>
                        <a:buChar char="•"/>
                      </a:pPr>
                      <a:r>
                        <a:rPr lang="en-US" sz="1200" baseline="0" dirty="0" smtClean="0"/>
                        <a:t>Can limit delegation of powers to the new entity to those aspects directly necessary for DSRIP</a:t>
                      </a:r>
                      <a:endParaRPr lang="en-US" sz="1200" dirty="0" smtClean="0"/>
                    </a:p>
                  </a:txBody>
                  <a:tcPr>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200" dirty="0" smtClean="0"/>
                        <a:t>Potential</a:t>
                      </a:r>
                      <a:r>
                        <a:rPr lang="en-US" sz="1200" baseline="0" dirty="0" smtClean="0"/>
                        <a:t> to lose buy-in of partners</a:t>
                      </a:r>
                    </a:p>
                    <a:p>
                      <a:pPr marL="171450" indent="-171450">
                        <a:buFont typeface="Arial" panose="020B0604020202020204" pitchFamily="34" charset="0"/>
                        <a:buChar char="•"/>
                      </a:pPr>
                      <a:r>
                        <a:rPr lang="en-US" sz="1200" baseline="0" dirty="0" smtClean="0"/>
                        <a:t>Can be a challenge to agree on what is delegated</a:t>
                      </a:r>
                      <a:endParaRPr lang="en-US" sz="1200" dirty="0" smtClean="0"/>
                    </a:p>
                  </a:txBody>
                  <a:tcPr>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200" i="1" dirty="0" smtClean="0"/>
                        <a:t>Will</a:t>
                      </a:r>
                      <a:r>
                        <a:rPr lang="en-US" sz="1200" i="1" baseline="0" dirty="0" smtClean="0"/>
                        <a:t> require an effort to maintain transparency</a:t>
                      </a:r>
                      <a:endParaRPr lang="en-US" sz="1200" i="1" dirty="0" smtClean="0"/>
                    </a:p>
                  </a:txBody>
                  <a:tcPr>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tcPr>
                </a:tc>
              </a:tr>
              <a:tr h="489606">
                <a:tc>
                  <a:txBody>
                    <a:bodyPr/>
                    <a:lstStyle/>
                    <a:p>
                      <a:r>
                        <a:rPr lang="en-US" sz="1200" b="1" dirty="0" smtClean="0"/>
                        <a:t>Fully Incorporated Mode</a:t>
                      </a:r>
                      <a:endParaRPr lang="en-US" sz="1200" b="0" dirty="0" smtClean="0"/>
                    </a:p>
                  </a:txBody>
                  <a:tcPr>
                    <a:lnL>
                      <a:noFill/>
                    </a:lnL>
                    <a:lnR>
                      <a:noFill/>
                    </a:lnR>
                    <a:lnT w="9525" cap="flat" cmpd="sng" algn="ctr">
                      <a:solidFill>
                        <a:schemeClr val="bg2"/>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200" dirty="0" smtClean="0"/>
                        <a:t>Most</a:t>
                      </a:r>
                      <a:r>
                        <a:rPr lang="en-US" sz="1200" baseline="0" dirty="0" smtClean="0"/>
                        <a:t> efficient decision making</a:t>
                      </a:r>
                      <a:endParaRPr lang="en-US" sz="1200" dirty="0" smtClean="0"/>
                    </a:p>
                  </a:txBody>
                  <a:tcPr>
                    <a:lnL>
                      <a:noFill/>
                    </a:lnL>
                    <a:lnR>
                      <a:noFill/>
                    </a:lnR>
                    <a:lnT w="9525" cap="flat" cmpd="sng" algn="ctr">
                      <a:solidFill>
                        <a:schemeClr val="bg2"/>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200" dirty="0" smtClean="0"/>
                        <a:t>Partners</a:t>
                      </a:r>
                      <a:r>
                        <a:rPr lang="en-US" sz="1200" baseline="0" dirty="0" smtClean="0"/>
                        <a:t> lose autonomy</a:t>
                      </a:r>
                    </a:p>
                    <a:p>
                      <a:pPr marL="171450" indent="-171450">
                        <a:buFont typeface="Arial" panose="020B0604020202020204" pitchFamily="34" charset="0"/>
                        <a:buChar char="•"/>
                      </a:pPr>
                      <a:r>
                        <a:rPr lang="en-US" sz="1200" baseline="0" dirty="0" smtClean="0"/>
                        <a:t>Partners may not want to join, making functional completeness difficult</a:t>
                      </a:r>
                      <a:endParaRPr lang="en-US" sz="1200" dirty="0" smtClean="0"/>
                    </a:p>
                  </a:txBody>
                  <a:tcPr>
                    <a:lnL>
                      <a:noFill/>
                    </a:lnL>
                    <a:lnR>
                      <a:noFill/>
                    </a:lnR>
                    <a:lnT w="9525" cap="flat" cmpd="sng" algn="ctr">
                      <a:solidFill>
                        <a:schemeClr val="bg2"/>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i="1" dirty="0" smtClean="0"/>
                        <a:t>May</a:t>
                      </a:r>
                      <a:r>
                        <a:rPr lang="en-US" sz="1200" i="1" baseline="0" dirty="0" smtClean="0"/>
                        <a:t> ultimately be the best model to tie in non-facility partners</a:t>
                      </a:r>
                      <a:endParaRPr lang="en-US" sz="1200" i="1" dirty="0" smtClean="0"/>
                    </a:p>
                  </a:txBody>
                  <a:tcPr>
                    <a:lnL>
                      <a:noFill/>
                    </a:lnL>
                    <a:lnR>
                      <a:noFill/>
                    </a:lnR>
                    <a:lnT w="9525" cap="flat" cmpd="sng" algn="ctr">
                      <a:solidFill>
                        <a:schemeClr val="bg2"/>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 Placeholder 2"/>
          <p:cNvSpPr txBox="1">
            <a:spLocks/>
          </p:cNvSpPr>
          <p:nvPr/>
        </p:nvSpPr>
        <p:spPr>
          <a:xfrm>
            <a:off x="17951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The three sample Governance Models present varying strengths and </a:t>
            </a:r>
            <a:r>
              <a:rPr lang="en-US" dirty="0" smtClean="0">
                <a:solidFill>
                  <a:schemeClr val="tx1"/>
                </a:solidFill>
              </a:rPr>
              <a:t>weaknesses.</a:t>
            </a:r>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Models – Comparison </a:t>
            </a:r>
            <a:endParaRPr lang="en-US" dirty="0"/>
          </a:p>
        </p:txBody>
      </p:sp>
      <p:pic>
        <p:nvPicPr>
          <p:cNvPr id="9" name="Picture 8"/>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1118419"/>
      </p:ext>
    </p:extLst>
  </p:cSld>
  <p:clrMapOvr>
    <a:masterClrMapping/>
  </p:clrMapOvr>
  <p:transition spd="slow" advTm="88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Models – Regional Hub Option</a:t>
            </a:r>
            <a:endParaRPr lang="en-US" dirty="0"/>
          </a:p>
        </p:txBody>
      </p:sp>
      <p:sp>
        <p:nvSpPr>
          <p:cNvPr id="23" name="Text Placeholder 2"/>
          <p:cNvSpPr txBox="1">
            <a:spLocks/>
          </p:cNvSpPr>
          <p:nvPr/>
        </p:nvSpPr>
        <p:spPr>
          <a:xfrm>
            <a:off x="179513" y="2359878"/>
            <a:ext cx="4148648" cy="3082049"/>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marL="285750" lvl="0" indent="-285750">
              <a:buFont typeface="Arial" panose="020B0604020202020204" pitchFamily="34" charset="0"/>
              <a:buChar char="•"/>
            </a:pPr>
            <a:r>
              <a:rPr lang="en-US" b="0" dirty="0">
                <a:solidFill>
                  <a:schemeClr val="tx1"/>
                </a:solidFill>
              </a:rPr>
              <a:t>The hubs can be geographic or functional or </a:t>
            </a:r>
            <a:r>
              <a:rPr lang="en-US" b="0" dirty="0" smtClean="0">
                <a:solidFill>
                  <a:schemeClr val="tx1"/>
                </a:solidFill>
              </a:rPr>
              <a:t>both</a:t>
            </a:r>
            <a:endParaRPr lang="en-US" b="0" dirty="0">
              <a:solidFill>
                <a:schemeClr val="tx1"/>
              </a:solidFill>
            </a:endParaRPr>
          </a:p>
          <a:p>
            <a:pPr marL="285750" lvl="0" indent="-285750">
              <a:buFont typeface="Arial" panose="020B0604020202020204" pitchFamily="34" charset="0"/>
              <a:buChar char="•"/>
            </a:pPr>
            <a:r>
              <a:rPr lang="en-US" b="0" dirty="0">
                <a:solidFill>
                  <a:schemeClr val="tx1"/>
                </a:solidFill>
              </a:rPr>
              <a:t>In a rural environment, using geographic hubs pushes decision making closer to the sites of care and strengthens local engagement</a:t>
            </a:r>
          </a:p>
          <a:p>
            <a:pPr marL="285750" lvl="0" indent="-285750">
              <a:buFont typeface="Arial" panose="020B0604020202020204" pitchFamily="34" charset="0"/>
              <a:buChar char="•"/>
            </a:pPr>
            <a:r>
              <a:rPr lang="en-US" b="0" dirty="0">
                <a:solidFill>
                  <a:schemeClr val="tx1"/>
                </a:solidFill>
              </a:rPr>
              <a:t>In an urban environment, using functional hubs such as acute care providers, nursing facility providers and the like helps to manage the large number of Partners and vendors </a:t>
            </a:r>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A variation that can be applied to all Governance Models uses “Hubs” to augment the organizational structure. </a:t>
            </a:r>
          </a:p>
        </p:txBody>
      </p:sp>
      <p:pic>
        <p:nvPicPr>
          <p:cNvPr id="11" name="Picture 10"/>
          <p:cNvPicPr>
            <a:picLocks noChangeAspect="1"/>
          </p:cNvPicPr>
          <p:nvPr/>
        </p:nvPicPr>
        <p:blipFill>
          <a:blip r:embed="rId8"/>
          <a:stretch>
            <a:fillRect/>
          </a:stretch>
        </p:blipFill>
        <p:spPr>
          <a:xfrm>
            <a:off x="4535996" y="2215275"/>
            <a:ext cx="4290201" cy="3371254"/>
          </a:xfrm>
          <a:prstGeom prst="rect">
            <a:avLst/>
          </a:prstGeom>
        </p:spPr>
      </p:pic>
      <p:pic>
        <p:nvPicPr>
          <p:cNvPr id="12" name="Picture 11"/>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3245921"/>
      </p:ext>
    </p:extLst>
  </p:cSld>
  <p:clrMapOvr>
    <a:masterClrMapping/>
  </p:clrMapOvr>
  <p:transition spd="slow" advTm="49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6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Support</a:t>
            </a: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Regardless of the model selected, once the structure is decided each PPS will need to develop supporting </a:t>
            </a:r>
            <a:r>
              <a:rPr lang="en-US" dirty="0" smtClean="0">
                <a:solidFill>
                  <a:schemeClr val="tx1"/>
                </a:solidFill>
              </a:rPr>
              <a:t>documentation.</a:t>
            </a:r>
            <a:endParaRPr lang="en-US" dirty="0">
              <a:solidFill>
                <a:schemeClr val="tx1"/>
              </a:solidFill>
            </a:endParaRPr>
          </a:p>
        </p:txBody>
      </p:sp>
      <p:sp>
        <p:nvSpPr>
          <p:cNvPr id="9"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lvl="0"/>
            <a:r>
              <a:rPr lang="en-US" dirty="0" smtClean="0"/>
              <a:t>Supporting documentation includes: </a:t>
            </a:r>
          </a:p>
          <a:p>
            <a:pPr marL="558800" lvl="2" indent="-285750">
              <a:buClr>
                <a:schemeClr val="tx1"/>
              </a:buClr>
              <a:buSzPct val="100000"/>
              <a:buFont typeface="Arial" panose="020B0604020202020204" pitchFamily="34" charset="0"/>
              <a:buChar char="•"/>
            </a:pPr>
            <a:r>
              <a:rPr lang="en-US" b="0" dirty="0" smtClean="0">
                <a:solidFill>
                  <a:schemeClr val="tx1"/>
                </a:solidFill>
              </a:rPr>
              <a:t>Operating </a:t>
            </a:r>
            <a:r>
              <a:rPr lang="en-US" b="0" dirty="0">
                <a:solidFill>
                  <a:schemeClr val="tx1"/>
                </a:solidFill>
              </a:rPr>
              <a:t>Agreement</a:t>
            </a:r>
          </a:p>
          <a:p>
            <a:pPr marL="558800" lvl="2" indent="-285750">
              <a:buClr>
                <a:schemeClr val="tx1"/>
              </a:buClr>
              <a:buSzPct val="100000"/>
              <a:buFont typeface="Arial" panose="020B0604020202020204" pitchFamily="34" charset="0"/>
              <a:buChar char="•"/>
            </a:pPr>
            <a:r>
              <a:rPr lang="en-US" b="0" dirty="0">
                <a:solidFill>
                  <a:schemeClr val="tx1"/>
                </a:solidFill>
              </a:rPr>
              <a:t>Guidance for committee structure </a:t>
            </a:r>
          </a:p>
          <a:p>
            <a:pPr marL="558800" lvl="2" indent="-285750">
              <a:buClr>
                <a:schemeClr val="tx1"/>
              </a:buClr>
              <a:buSzPct val="100000"/>
              <a:buFont typeface="Arial" panose="020B0604020202020204" pitchFamily="34" charset="0"/>
              <a:buChar char="•"/>
            </a:pPr>
            <a:r>
              <a:rPr lang="en-US" b="0" dirty="0">
                <a:solidFill>
                  <a:schemeClr val="tx1"/>
                </a:solidFill>
              </a:rPr>
              <a:t>A process for collaboration  </a:t>
            </a:r>
          </a:p>
          <a:p>
            <a:pPr marL="558800" lvl="2" indent="-285750">
              <a:buClr>
                <a:schemeClr val="tx1"/>
              </a:buClr>
              <a:buSzPct val="100000"/>
              <a:buFont typeface="Arial" panose="020B0604020202020204" pitchFamily="34" charset="0"/>
              <a:buChar char="•"/>
            </a:pPr>
            <a:r>
              <a:rPr lang="en-US" b="0" dirty="0">
                <a:solidFill>
                  <a:schemeClr val="tx1"/>
                </a:solidFill>
              </a:rPr>
              <a:t>A process for stakeholder engagement  </a:t>
            </a:r>
          </a:p>
          <a:p>
            <a:pPr marL="558800" lvl="2" indent="-285750">
              <a:buClr>
                <a:schemeClr val="tx1"/>
              </a:buClr>
              <a:buSzPct val="100000"/>
              <a:buFont typeface="Arial" panose="020B0604020202020204" pitchFamily="34" charset="0"/>
              <a:buChar char="•"/>
            </a:pPr>
            <a:r>
              <a:rPr lang="en-US" b="0" dirty="0">
                <a:solidFill>
                  <a:schemeClr val="tx1"/>
                </a:solidFill>
              </a:rPr>
              <a:t>Decision rules</a:t>
            </a:r>
          </a:p>
          <a:p>
            <a:pPr marL="558800" lvl="2" indent="-285750">
              <a:buClr>
                <a:schemeClr val="tx1"/>
              </a:buClr>
              <a:buSzPct val="100000"/>
              <a:buFont typeface="Arial" panose="020B0604020202020204" pitchFamily="34" charset="0"/>
              <a:buChar char="•"/>
            </a:pPr>
            <a:r>
              <a:rPr lang="en-US" b="0" dirty="0">
                <a:solidFill>
                  <a:schemeClr val="tx1"/>
                </a:solidFill>
              </a:rPr>
              <a:t>Performance monitoring</a:t>
            </a:r>
          </a:p>
          <a:p>
            <a:pPr marL="558800" lvl="2" indent="-285750">
              <a:buClr>
                <a:schemeClr val="tx1"/>
              </a:buClr>
              <a:buSzPct val="100000"/>
              <a:buFont typeface="Arial" panose="020B0604020202020204" pitchFamily="34" charset="0"/>
              <a:buChar char="•"/>
            </a:pPr>
            <a:r>
              <a:rPr lang="en-US" b="0" dirty="0">
                <a:solidFill>
                  <a:schemeClr val="tx1"/>
                </a:solidFill>
              </a:rPr>
              <a:t>Liability</a:t>
            </a:r>
          </a:p>
          <a:p>
            <a:pPr marL="558800" lvl="2" indent="-285750">
              <a:buClr>
                <a:schemeClr val="tx1"/>
              </a:buClr>
              <a:buSzPct val="100000"/>
              <a:buFont typeface="Arial" panose="020B0604020202020204" pitchFamily="34" charset="0"/>
              <a:buChar char="•"/>
            </a:pPr>
            <a:r>
              <a:rPr lang="en-US" b="0" dirty="0">
                <a:solidFill>
                  <a:schemeClr val="tx1"/>
                </a:solidFill>
              </a:rPr>
              <a:t>Financial accountability and oversight </a:t>
            </a:r>
          </a:p>
          <a:p>
            <a:pPr lvl="1"/>
            <a:endParaRPr lang="en-US" dirty="0" smtClean="0"/>
          </a:p>
          <a:p>
            <a:pPr marL="1095375" lvl="4" indent="-285750">
              <a:buFont typeface="Wingdings" panose="05000000000000000000" pitchFamily="2" charset="2"/>
              <a:buChar char="§"/>
            </a:pPr>
            <a:endParaRPr lang="en-US" dirty="0"/>
          </a:p>
        </p:txBody>
      </p:sp>
      <p:pic>
        <p:nvPicPr>
          <p:cNvPr id="11" name="Picture 10"/>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2565867"/>
      </p:ext>
    </p:extLst>
  </p:cSld>
  <p:clrMapOvr>
    <a:masterClrMapping/>
  </p:clrMapOvr>
  <p:transition spd="slow" advTm="88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9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Partners</a:t>
            </a: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Like the variation in governance models, there will be variation in the types of partner involved with the </a:t>
            </a:r>
            <a:r>
              <a:rPr lang="en-US" dirty="0" smtClean="0">
                <a:solidFill>
                  <a:schemeClr val="tx1"/>
                </a:solidFill>
              </a:rPr>
              <a:t>PPS.</a:t>
            </a:r>
            <a:endParaRPr lang="en-US" dirty="0">
              <a:solidFill>
                <a:schemeClr val="tx1"/>
              </a:solidFill>
            </a:endParaRPr>
          </a:p>
        </p:txBody>
      </p:sp>
      <p:sp>
        <p:nvSpPr>
          <p:cNvPr id="9"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marL="285750" lvl="0" indent="-285750">
              <a:buFont typeface="Arial" panose="020B0604020202020204" pitchFamily="34" charset="0"/>
              <a:buChar char="•"/>
            </a:pPr>
            <a:r>
              <a:rPr lang="en-US" dirty="0"/>
              <a:t>Capital Contributing Partner(s) </a:t>
            </a:r>
            <a:r>
              <a:rPr lang="en-US" b="0" dirty="0">
                <a:solidFill>
                  <a:schemeClr val="tx1"/>
                </a:solidFill>
              </a:rPr>
              <a:t>of an LLC or IDS </a:t>
            </a:r>
          </a:p>
          <a:p>
            <a:pPr marL="285750" lvl="0" indent="-285750">
              <a:buFont typeface="Arial" panose="020B0604020202020204" pitchFamily="34" charset="0"/>
              <a:buChar char="•"/>
            </a:pPr>
            <a:r>
              <a:rPr lang="en-US" dirty="0"/>
              <a:t>A Lead </a:t>
            </a:r>
            <a:r>
              <a:rPr lang="en-US" dirty="0" smtClean="0"/>
              <a:t>Partner(s) </a:t>
            </a:r>
            <a:r>
              <a:rPr lang="en-US" b="0" dirty="0">
                <a:solidFill>
                  <a:schemeClr val="tx1"/>
                </a:solidFill>
              </a:rPr>
              <a:t>who is responsible for fiduciary and project management control </a:t>
            </a:r>
          </a:p>
          <a:p>
            <a:pPr marL="285750" lvl="0" indent="-285750">
              <a:buFont typeface="Arial" panose="020B0604020202020204" pitchFamily="34" charset="0"/>
              <a:buChar char="•"/>
            </a:pPr>
            <a:r>
              <a:rPr lang="en-US" dirty="0"/>
              <a:t>Governance Partners </a:t>
            </a:r>
            <a:r>
              <a:rPr lang="en-US" b="0" dirty="0">
                <a:solidFill>
                  <a:schemeClr val="tx1"/>
                </a:solidFill>
              </a:rPr>
              <a:t>who are members of the Boards and Committees </a:t>
            </a:r>
          </a:p>
          <a:p>
            <a:pPr marL="285750" lvl="0" indent="-285750">
              <a:buFont typeface="Arial" panose="020B0604020202020204" pitchFamily="34" charset="0"/>
              <a:buChar char="•"/>
            </a:pPr>
            <a:r>
              <a:rPr lang="en-US" dirty="0"/>
              <a:t>Participating Partners </a:t>
            </a:r>
            <a:r>
              <a:rPr lang="en-US" b="0" dirty="0">
                <a:solidFill>
                  <a:schemeClr val="tx1"/>
                </a:solidFill>
              </a:rPr>
              <a:t>who are Partners by nature of the beneficiary attribution and act only in an advisory capacity   </a:t>
            </a:r>
          </a:p>
          <a:p>
            <a:pPr marL="285750" lvl="0" indent="-285750">
              <a:buFont typeface="Arial" panose="020B0604020202020204" pitchFamily="34" charset="0"/>
              <a:buChar char="•"/>
            </a:pPr>
            <a:r>
              <a:rPr lang="en-US" dirty="0"/>
              <a:t>Affiliates </a:t>
            </a:r>
            <a:r>
              <a:rPr lang="en-US" b="0" dirty="0">
                <a:solidFill>
                  <a:schemeClr val="tx1"/>
                </a:solidFill>
              </a:rPr>
              <a:t>who might be direct-care providers or community based organizations </a:t>
            </a:r>
          </a:p>
          <a:p>
            <a:pPr lvl="1"/>
            <a:endParaRPr lang="en-US" dirty="0" smtClean="0"/>
          </a:p>
          <a:p>
            <a:pPr marL="1095375" lvl="4" indent="-285750">
              <a:buFont typeface="Wingdings" panose="05000000000000000000" pitchFamily="2" charset="2"/>
              <a:buChar char="§"/>
            </a:pPr>
            <a:endParaRPr lang="en-US" dirty="0"/>
          </a:p>
        </p:txBody>
      </p:sp>
      <p:pic>
        <p:nvPicPr>
          <p:cNvPr id="11" name="Picture 10"/>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9711583"/>
      </p:ext>
    </p:extLst>
  </p:cSld>
  <p:clrMapOvr>
    <a:masterClrMapping/>
  </p:clrMapOvr>
  <p:transition spd="slow" advTm="88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1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Conclusions</a:t>
            </a: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smtClean="0">
                <a:solidFill>
                  <a:schemeClr val="tx1"/>
                </a:solidFill>
              </a:rPr>
              <a:t>PPS governance models are crucial elements of the DSRIP program that will evolve over time. PPSs need a strong start in April to put themselves on the right path.</a:t>
            </a:r>
            <a:endParaRPr lang="en-US" dirty="0">
              <a:solidFill>
                <a:schemeClr val="tx1"/>
              </a:solidFill>
            </a:endParaRPr>
          </a:p>
        </p:txBody>
      </p:sp>
      <p:sp>
        <p:nvSpPr>
          <p:cNvPr id="9"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marL="342900" indent="-342900">
              <a:buFont typeface="Arial" panose="020B0604020202020204" pitchFamily="34" charset="0"/>
              <a:buChar char="•"/>
            </a:pPr>
            <a:r>
              <a:rPr lang="en-US" dirty="0"/>
              <a:t>The governance model the PPS creates will guide the work of the PPS</a:t>
            </a:r>
          </a:p>
          <a:p>
            <a:pPr marL="342900" indent="-342900">
              <a:buFont typeface="Arial" panose="020B0604020202020204" pitchFamily="34" charset="0"/>
              <a:buChar char="•"/>
            </a:pPr>
            <a:r>
              <a:rPr lang="en-US" dirty="0"/>
              <a:t>PPSs should expect to modify their governance structures over time</a:t>
            </a:r>
          </a:p>
          <a:p>
            <a:pPr marL="342900" indent="-342900">
              <a:buFont typeface="Arial" panose="020B0604020202020204" pitchFamily="34" charset="0"/>
              <a:buChar char="•"/>
            </a:pPr>
            <a:r>
              <a:rPr lang="en-US" dirty="0"/>
              <a:t>The DSRIP application is expected to be thoughtful and complete regarding the choice of governance structure</a:t>
            </a:r>
          </a:p>
          <a:p>
            <a:pPr marL="342900" indent="-342900">
              <a:buFont typeface="Arial" panose="020B0604020202020204" pitchFamily="34" charset="0"/>
              <a:buChar char="•"/>
            </a:pPr>
            <a:r>
              <a:rPr lang="en-US" dirty="0"/>
              <a:t>The governance goal for April 1, 2015 is to establish basic functionality</a:t>
            </a:r>
          </a:p>
          <a:p>
            <a:pPr lvl="1"/>
            <a:endParaRPr lang="en-US" dirty="0" smtClean="0"/>
          </a:p>
          <a:p>
            <a:pPr marL="1095375" lvl="4" indent="-285750">
              <a:buFont typeface="Wingdings" panose="05000000000000000000" pitchFamily="2" charset="2"/>
              <a:buChar char="§"/>
            </a:pPr>
            <a:endParaRPr lang="en-US" dirty="0"/>
          </a:p>
        </p:txBody>
      </p:sp>
      <p:pic>
        <p:nvPicPr>
          <p:cNvPr id="11" name="Picture 10"/>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827761"/>
      </p:ext>
    </p:extLst>
  </p:cSld>
  <p:clrMapOvr>
    <a:masterClrMapping/>
  </p:clrMapOvr>
  <p:transition spd="slow" advTm="33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54622" y="5076768"/>
            <a:ext cx="1889378" cy="1781232"/>
          </a:xfrm>
          <a:prstGeom prst="ellipse">
            <a:avLst/>
          </a:prstGeom>
          <a:ln>
            <a:noFill/>
          </a:ln>
          <a:effectLst>
            <a:softEdge rad="112500"/>
          </a:effectLst>
        </p:spPr>
      </p:pic>
      <p:sp>
        <p:nvSpPr>
          <p:cNvPr id="7" name="Rectangle 6"/>
          <p:cNvSpPr/>
          <p:nvPr/>
        </p:nvSpPr>
        <p:spPr>
          <a:xfrm>
            <a:off x="7365417" y="5815865"/>
            <a:ext cx="1574800" cy="1320007"/>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fontAlgn="base">
              <a:spcBef>
                <a:spcPts val="4800"/>
              </a:spcBef>
              <a:spcAft>
                <a:spcPts val="0"/>
              </a:spcAft>
            </a:pPr>
            <a:r>
              <a:rPr lang="en-US" sz="1200" b="1" i="1" kern="1200" dirty="0">
                <a:solidFill>
                  <a:srgbClr val="002060"/>
                </a:solidFill>
                <a:effectLst/>
                <a:latin typeface="Eras Bold ITC" panose="020B0907030504020204" pitchFamily="34" charset="0"/>
                <a:ea typeface="Times New Roman" panose="02020603050405020304" pitchFamily="18" charset="0"/>
                <a:cs typeface="Calibri" panose="020F0502020204030204" pitchFamily="34" charset="0"/>
              </a:rPr>
              <a:t>DSRIP Support Team</a:t>
            </a:r>
            <a:endParaRPr lang="en-US" sz="1050" dirty="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800"/>
              </a:spcAft>
            </a:pP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1204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247218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3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7951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Agenda</a:t>
            </a:r>
            <a:endParaRPr lang="en-US" dirty="0"/>
          </a:p>
        </p:txBody>
      </p:sp>
      <p:sp>
        <p:nvSpPr>
          <p:cNvPr id="23" name="Text Placeholder 2"/>
          <p:cNvSpPr txBox="1">
            <a:spLocks/>
          </p:cNvSpPr>
          <p:nvPr/>
        </p:nvSpPr>
        <p:spPr>
          <a:xfrm>
            <a:off x="179512" y="128324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marL="342900" indent="-342900">
              <a:buFont typeface="+mj-lt"/>
              <a:buAutoNum type="arabicPeriod"/>
            </a:pPr>
            <a:r>
              <a:rPr lang="en-US" sz="1800" dirty="0" smtClean="0">
                <a:solidFill>
                  <a:schemeClr val="accent4"/>
                </a:solidFill>
              </a:rPr>
              <a:t>Governance Considerations</a:t>
            </a:r>
          </a:p>
          <a:p>
            <a:pPr marL="342900" indent="-342900">
              <a:spcBef>
                <a:spcPts val="1800"/>
              </a:spcBef>
              <a:buFont typeface="+mj-lt"/>
              <a:buAutoNum type="arabicPeriod"/>
            </a:pPr>
            <a:r>
              <a:rPr lang="en-US" sz="1800" dirty="0" smtClean="0">
                <a:solidFill>
                  <a:schemeClr val="accent4"/>
                </a:solidFill>
              </a:rPr>
              <a:t>PPS Governance Models</a:t>
            </a:r>
            <a:endParaRPr lang="en-US" sz="1800" dirty="0">
              <a:solidFill>
                <a:schemeClr val="accent4"/>
              </a:solidFill>
            </a:endParaRPr>
          </a:p>
          <a:p>
            <a:pPr marL="342900" indent="-342900">
              <a:spcBef>
                <a:spcPts val="1800"/>
              </a:spcBef>
              <a:buFont typeface="+mj-lt"/>
              <a:buAutoNum type="arabicPeriod"/>
            </a:pPr>
            <a:r>
              <a:rPr lang="en-US" sz="1800" dirty="0" smtClean="0">
                <a:solidFill>
                  <a:schemeClr val="accent4"/>
                </a:solidFill>
              </a:rPr>
              <a:t>PPS Partners</a:t>
            </a:r>
          </a:p>
          <a:p>
            <a:pPr marL="342900" indent="-342900">
              <a:spcBef>
                <a:spcPts val="1800"/>
              </a:spcBef>
              <a:buFont typeface="+mj-lt"/>
              <a:buAutoNum type="arabicPeriod"/>
            </a:pPr>
            <a:r>
              <a:rPr lang="en-US" sz="1800" dirty="0" smtClean="0">
                <a:solidFill>
                  <a:schemeClr val="accent4"/>
                </a:solidFill>
              </a:rPr>
              <a:t>Closing Thoughts</a:t>
            </a:r>
            <a:endParaRPr lang="en-US" sz="1800" dirty="0">
              <a:solidFill>
                <a:schemeClr val="accent4"/>
              </a:solidFill>
            </a:endParaRPr>
          </a:p>
          <a:p>
            <a:pPr lvl="1"/>
            <a:endParaRPr lang="en-US" sz="1800" dirty="0" smtClean="0"/>
          </a:p>
          <a:p>
            <a:pPr marL="1095375" lvl="4" indent="-285750">
              <a:buFont typeface="Wingdings" panose="05000000000000000000" pitchFamily="2" charset="2"/>
              <a:buChar char="§"/>
            </a:pPr>
            <a:endParaRPr lang="en-US" sz="1800" dirty="0"/>
          </a:p>
        </p:txBody>
      </p:sp>
      <p:pic>
        <p:nvPicPr>
          <p:cNvPr id="7" name="Picture 6"/>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693176"/>
      </p:ext>
    </p:extLst>
  </p:cSld>
  <p:clrMapOvr>
    <a:masterClrMapping/>
  </p:clrMapOvr>
  <p:transition spd="slow" advTm="81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0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7951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Purpose</a:t>
            </a:r>
            <a:endParaRPr lang="en-US" dirty="0"/>
          </a:p>
        </p:txBody>
      </p:sp>
      <p:sp>
        <p:nvSpPr>
          <p:cNvPr id="23"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algn="ctr"/>
            <a:r>
              <a:rPr lang="en-US" sz="1800" dirty="0">
                <a:latin typeface="Arial" pitchFamily="34" charset="0"/>
              </a:rPr>
              <a:t>The purpose of this webinar is to further explore the subject of PPS Governance and supplement the current Governance How-To Guide that is published on the New York State DSRIP web site.  It is not the intent of this webinar to repeat or review the content of the How-To Guide</a:t>
            </a:r>
            <a:r>
              <a:rPr lang="en-US" sz="1800" dirty="0" smtClean="0">
                <a:latin typeface="Arial" pitchFamily="34" charset="0"/>
              </a:rPr>
              <a:t>.</a:t>
            </a:r>
          </a:p>
          <a:p>
            <a:pPr algn="ctr"/>
            <a:endParaRPr lang="en-US" sz="1800" dirty="0">
              <a:latin typeface="Arial" pitchFamily="34" charset="0"/>
            </a:endParaRPr>
          </a:p>
          <a:p>
            <a:pPr lvl="1" algn="ctr"/>
            <a:r>
              <a:rPr lang="en-US" sz="1800" b="1" dirty="0">
                <a:solidFill>
                  <a:srgbClr val="00338D"/>
                </a:solidFill>
                <a:latin typeface="Arial" pitchFamily="34" charset="0"/>
              </a:rPr>
              <a:t>PPSs should not rely on this material alone when building their governance model.  Appropriate legal guidance is essential.  </a:t>
            </a:r>
            <a:endParaRPr lang="en-US" sz="1800" dirty="0">
              <a:solidFill>
                <a:srgbClr val="00338D"/>
              </a:solidFill>
              <a:latin typeface="Arial" pitchFamily="34" charset="0"/>
            </a:endParaRPr>
          </a:p>
          <a:p>
            <a:pPr lvl="1" algn="ctr"/>
            <a:endParaRPr lang="en-US" sz="1800" dirty="0" smtClean="0"/>
          </a:p>
          <a:p>
            <a:pPr marL="1095375" lvl="4" indent="-285750" algn="ctr">
              <a:buFont typeface="Wingdings" panose="05000000000000000000" pitchFamily="2" charset="2"/>
              <a:buChar char="§"/>
            </a:pPr>
            <a:endParaRPr lang="en-US" sz="1800" dirty="0"/>
          </a:p>
        </p:txBody>
      </p:sp>
      <p:pic>
        <p:nvPicPr>
          <p:cNvPr id="7" name="Picture 6"/>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4429484"/>
      </p:ext>
    </p:extLst>
  </p:cSld>
  <p:clrMapOvr>
    <a:masterClrMapping/>
  </p:clrMapOvr>
  <p:transition spd="slow" advTm="30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29"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Evolution</a:t>
            </a:r>
            <a:endParaRPr lang="en-US" dirty="0"/>
          </a:p>
        </p:txBody>
      </p:sp>
      <p:sp>
        <p:nvSpPr>
          <p:cNvPr id="23"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lvl="0"/>
            <a:r>
              <a:rPr lang="en-US" dirty="0"/>
              <a:t>It is expected that PPS governance will evolve over the five-year DSRIP Program</a:t>
            </a:r>
            <a:r>
              <a:rPr lang="en-US" dirty="0" smtClean="0"/>
              <a:t>. </a:t>
            </a:r>
            <a:r>
              <a:rPr lang="en-US" dirty="0"/>
              <a:t>Some of the governance elements that may evolve include: </a:t>
            </a:r>
          </a:p>
          <a:p>
            <a:pPr marL="822325" lvl="3" indent="-285750">
              <a:buClr>
                <a:schemeClr val="tx1"/>
              </a:buClr>
              <a:buSzPct val="100000"/>
              <a:buFont typeface="Arial" panose="020B0604020202020204" pitchFamily="34" charset="0"/>
              <a:buChar char="•"/>
            </a:pPr>
            <a:r>
              <a:rPr lang="en-US" dirty="0" smtClean="0"/>
              <a:t>The </a:t>
            </a:r>
            <a:r>
              <a:rPr lang="en-US" dirty="0"/>
              <a:t>degree of integration </a:t>
            </a:r>
          </a:p>
          <a:p>
            <a:pPr marL="822325" lvl="3" indent="-285750">
              <a:buClr>
                <a:schemeClr val="tx1"/>
              </a:buClr>
              <a:buSzPct val="100000"/>
              <a:buFont typeface="Arial" panose="020B0604020202020204" pitchFamily="34" charset="0"/>
              <a:buChar char="•"/>
            </a:pPr>
            <a:r>
              <a:rPr lang="en-US" dirty="0"/>
              <a:t>Legal structure </a:t>
            </a:r>
          </a:p>
          <a:p>
            <a:pPr marL="822325" lvl="3" indent="-285750">
              <a:buClr>
                <a:schemeClr val="tx1"/>
              </a:buClr>
              <a:buSzPct val="100000"/>
              <a:buFont typeface="Arial" panose="020B0604020202020204" pitchFamily="34" charset="0"/>
              <a:buChar char="•"/>
            </a:pPr>
            <a:r>
              <a:rPr lang="en-US" dirty="0"/>
              <a:t>The number and types of partners </a:t>
            </a:r>
          </a:p>
          <a:p>
            <a:pPr marL="822325" lvl="3" indent="-285750">
              <a:buClr>
                <a:schemeClr val="tx1"/>
              </a:buClr>
              <a:buSzPct val="100000"/>
              <a:buFont typeface="Arial" panose="020B0604020202020204" pitchFamily="34" charset="0"/>
              <a:buChar char="•"/>
            </a:pPr>
            <a:r>
              <a:rPr lang="en-US" dirty="0"/>
              <a:t>The operating </a:t>
            </a:r>
            <a:r>
              <a:rPr lang="en-US" dirty="0" smtClean="0"/>
              <a:t>agreement</a:t>
            </a:r>
            <a:endParaRPr lang="en-US" dirty="0">
              <a:latin typeface="Arial" pitchFamily="34" charset="0"/>
            </a:endParaRPr>
          </a:p>
          <a:p>
            <a:pPr lvl="1"/>
            <a:r>
              <a:rPr lang="en-US" b="1" dirty="0">
                <a:solidFill>
                  <a:srgbClr val="00338D"/>
                </a:solidFill>
                <a:latin typeface="Arial" pitchFamily="34" charset="0"/>
              </a:rPr>
              <a:t>DOH is not prescriptive on how each PPS needs to set up their governing </a:t>
            </a:r>
            <a:r>
              <a:rPr lang="en-US" b="1" dirty="0" smtClean="0">
                <a:solidFill>
                  <a:srgbClr val="00338D"/>
                </a:solidFill>
                <a:latin typeface="Arial" pitchFamily="34" charset="0"/>
              </a:rPr>
              <a:t>structure.</a:t>
            </a:r>
            <a:endParaRPr lang="en-US" b="1" dirty="0">
              <a:solidFill>
                <a:srgbClr val="00338D"/>
              </a:solidFill>
              <a:latin typeface="Arial" pitchFamily="34" charset="0"/>
            </a:endParaRPr>
          </a:p>
          <a:p>
            <a:pPr marL="822325" lvl="3" indent="-285750">
              <a:buClr>
                <a:schemeClr val="tx1"/>
              </a:buClr>
              <a:buSzPct val="100000"/>
              <a:buFont typeface="Arial" panose="020B0604020202020204" pitchFamily="34" charset="0"/>
              <a:buChar char="•"/>
            </a:pPr>
            <a:r>
              <a:rPr lang="en-US" dirty="0"/>
              <a:t>Each PPS has the flexibility to design what works best for them</a:t>
            </a:r>
          </a:p>
          <a:p>
            <a:pPr marL="822325" lvl="3" indent="-285750">
              <a:buClr>
                <a:schemeClr val="tx1"/>
              </a:buClr>
              <a:buSzPct val="100000"/>
              <a:buFont typeface="Arial" panose="020B0604020202020204" pitchFamily="34" charset="0"/>
              <a:buChar char="•"/>
            </a:pPr>
            <a:r>
              <a:rPr lang="en-US" dirty="0"/>
              <a:t>There is no one right answer</a:t>
            </a: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G</a:t>
            </a:r>
            <a:r>
              <a:rPr lang="en-US" dirty="0" smtClean="0">
                <a:solidFill>
                  <a:schemeClr val="tx1"/>
                </a:solidFill>
              </a:rPr>
              <a:t>overnance models will differ among PPSs and evolve over time. </a:t>
            </a:r>
            <a:endParaRPr lang="en-US" dirty="0">
              <a:solidFill>
                <a:schemeClr val="tx1"/>
              </a:solidFill>
            </a:endParaRPr>
          </a:p>
        </p:txBody>
      </p:sp>
      <p:pic>
        <p:nvPicPr>
          <p:cNvPr id="9" name="Picture 8"/>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0502348"/>
      </p:ext>
    </p:extLst>
  </p:cSld>
  <p:clrMapOvr>
    <a:masterClrMapping/>
  </p:clrMapOvr>
  <p:transition spd="slow" advTm="1384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54"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Requirements</a:t>
            </a:r>
            <a:endParaRPr lang="en-US" dirty="0"/>
          </a:p>
        </p:txBody>
      </p:sp>
      <p:sp>
        <p:nvSpPr>
          <p:cNvPr id="23"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lvl="0"/>
            <a:r>
              <a:rPr lang="en-US" dirty="0"/>
              <a:t>In order to mitigate problems on April 1st, PPSs are encouraged to prioritize the development of the elements of governance along the DSRIP time line.  Those that should be done first include:</a:t>
            </a:r>
          </a:p>
          <a:p>
            <a:pPr marL="822325" lvl="3" indent="-285750">
              <a:buClr>
                <a:schemeClr val="tx1"/>
              </a:buClr>
              <a:buSzPct val="100000"/>
              <a:buFont typeface="Arial" panose="020B0604020202020204" pitchFamily="34" charset="0"/>
              <a:buChar char="•"/>
            </a:pPr>
            <a:r>
              <a:rPr lang="en-US" dirty="0"/>
              <a:t>The ability to receive and distribute DSRIP funds </a:t>
            </a:r>
          </a:p>
          <a:p>
            <a:pPr marL="822325" lvl="3" indent="-285750">
              <a:buClr>
                <a:schemeClr val="tx1"/>
              </a:buClr>
              <a:buSzPct val="100000"/>
              <a:buFont typeface="Arial" panose="020B0604020202020204" pitchFamily="34" charset="0"/>
              <a:buChar char="•"/>
            </a:pPr>
            <a:r>
              <a:rPr lang="en-US" dirty="0"/>
              <a:t>The ability to make decisions</a:t>
            </a:r>
          </a:p>
          <a:p>
            <a:pPr marL="822325" lvl="3" indent="-285750">
              <a:buClr>
                <a:schemeClr val="tx1"/>
              </a:buClr>
              <a:buSzPct val="100000"/>
              <a:buFont typeface="Arial" panose="020B0604020202020204" pitchFamily="34" charset="0"/>
              <a:buChar char="•"/>
            </a:pPr>
            <a:r>
              <a:rPr lang="en-US" dirty="0"/>
              <a:t>Key positions are populated – the seats on the Executive Body and the Chairs of all Committees</a:t>
            </a:r>
          </a:p>
          <a:p>
            <a:pPr lvl="1"/>
            <a:r>
              <a:rPr lang="en-US" b="1" dirty="0">
                <a:solidFill>
                  <a:srgbClr val="00338D"/>
                </a:solidFill>
                <a:latin typeface="Arial" pitchFamily="34" charset="0"/>
              </a:rPr>
              <a:t>The governance elements that occupy the second tier include</a:t>
            </a:r>
            <a:r>
              <a:rPr lang="en-US" b="1" dirty="0" smtClean="0">
                <a:solidFill>
                  <a:srgbClr val="00338D"/>
                </a:solidFill>
                <a:latin typeface="Arial" pitchFamily="34" charset="0"/>
              </a:rPr>
              <a:t>:</a:t>
            </a:r>
          </a:p>
          <a:p>
            <a:pPr marL="806450" lvl="1" indent="-285750">
              <a:buFont typeface="Arial" panose="020B0604020202020204" pitchFamily="34" charset="0"/>
              <a:buChar char="•"/>
            </a:pPr>
            <a:r>
              <a:rPr lang="en-US" dirty="0"/>
              <a:t>The development of clinical pathways </a:t>
            </a:r>
          </a:p>
          <a:p>
            <a:pPr marL="806450" lvl="1" indent="-285750">
              <a:buFont typeface="Arial" panose="020B0604020202020204" pitchFamily="34" charset="0"/>
              <a:buChar char="•"/>
            </a:pPr>
            <a:r>
              <a:rPr lang="en-US" dirty="0"/>
              <a:t>Decisions on the degree to which financially struggling partners are supported </a:t>
            </a:r>
          </a:p>
          <a:p>
            <a:pPr marL="806450" lvl="1" indent="-285750">
              <a:buFont typeface="Arial" panose="020B0604020202020204" pitchFamily="34" charset="0"/>
              <a:buChar char="•"/>
            </a:pPr>
            <a:r>
              <a:rPr lang="en-US" dirty="0"/>
              <a:t>The finalization of the procedure to manage non-performing partners</a:t>
            </a: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B</a:t>
            </a:r>
            <a:r>
              <a:rPr lang="en-US" dirty="0" smtClean="0">
                <a:solidFill>
                  <a:schemeClr val="tx1"/>
                </a:solidFill>
              </a:rPr>
              <a:t>y April 1, 2015, PPSs are required to have essential elements of governance in place to enable them to initiate DSRIP projects.</a:t>
            </a:r>
            <a:endParaRPr lang="en-US" dirty="0">
              <a:solidFill>
                <a:schemeClr val="tx1"/>
              </a:solidFill>
            </a:endParaRPr>
          </a:p>
        </p:txBody>
      </p:sp>
      <p:pic>
        <p:nvPicPr>
          <p:cNvPr id="9" name="Picture 8"/>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329725"/>
      </p:ext>
    </p:extLst>
  </p:cSld>
  <p:clrMapOvr>
    <a:masterClrMapping/>
  </p:clrMapOvr>
  <p:transition spd="slow" advTm="1006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Governance Requirements</a:t>
            </a:r>
            <a:endParaRPr lang="en-US" dirty="0"/>
          </a:p>
        </p:txBody>
      </p:sp>
      <p:sp>
        <p:nvSpPr>
          <p:cNvPr id="23" name="Text Placeholder 2"/>
          <p:cNvSpPr txBox="1">
            <a:spLocks/>
          </p:cNvSpPr>
          <p:nvPr/>
        </p:nvSpPr>
        <p:spPr>
          <a:xfrm>
            <a:off x="179512" y="175593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marL="285750" lvl="0" indent="-285750">
              <a:buFont typeface="Arial" panose="020B0604020202020204" pitchFamily="34" charset="0"/>
              <a:buChar char="•"/>
            </a:pPr>
            <a:r>
              <a:rPr lang="en-US" dirty="0" smtClean="0"/>
              <a:t>Form </a:t>
            </a:r>
            <a:r>
              <a:rPr lang="en-US"/>
              <a:t>the </a:t>
            </a:r>
            <a:r>
              <a:rPr lang="en-US" smtClean="0"/>
              <a:t>Financial, </a:t>
            </a:r>
            <a:r>
              <a:rPr lang="en-US" dirty="0" smtClean="0"/>
              <a:t>Clinical </a:t>
            </a:r>
            <a:r>
              <a:rPr lang="en-US" dirty="0"/>
              <a:t>and IT/Data Governance </a:t>
            </a:r>
            <a:r>
              <a:rPr lang="en-US" dirty="0" smtClean="0"/>
              <a:t>Committees</a:t>
            </a:r>
          </a:p>
          <a:p>
            <a:pPr marL="285750" lvl="0" indent="-285750">
              <a:buFont typeface="Arial" panose="020B0604020202020204" pitchFamily="34" charset="0"/>
              <a:buChar char="•"/>
            </a:pPr>
            <a:r>
              <a:rPr lang="en-US" dirty="0" smtClean="0"/>
              <a:t>Fill </a:t>
            </a:r>
            <a:r>
              <a:rPr lang="en-US" dirty="0"/>
              <a:t>all Committee </a:t>
            </a:r>
            <a:r>
              <a:rPr lang="en-US" dirty="0" smtClean="0"/>
              <a:t>seats</a:t>
            </a:r>
          </a:p>
          <a:p>
            <a:pPr marL="285750" lvl="0" indent="-285750">
              <a:buFont typeface="Arial" panose="020B0604020202020204" pitchFamily="34" charset="0"/>
              <a:buChar char="•"/>
            </a:pPr>
            <a:r>
              <a:rPr lang="en-US" dirty="0" smtClean="0"/>
              <a:t>Begin </a:t>
            </a:r>
            <a:r>
              <a:rPr lang="en-US" dirty="0"/>
              <a:t>Committee </a:t>
            </a:r>
            <a:r>
              <a:rPr lang="en-US" dirty="0" smtClean="0"/>
              <a:t>work</a:t>
            </a:r>
          </a:p>
          <a:p>
            <a:pPr marL="285750" lvl="0" indent="-285750">
              <a:buFont typeface="Arial" panose="020B0604020202020204" pitchFamily="34" charset="0"/>
              <a:buChar char="•"/>
            </a:pPr>
            <a:r>
              <a:rPr lang="en-US" dirty="0" smtClean="0"/>
              <a:t>Complete </a:t>
            </a:r>
            <a:r>
              <a:rPr lang="en-US" dirty="0"/>
              <a:t>a Compliance </a:t>
            </a:r>
            <a:r>
              <a:rPr lang="en-US" dirty="0" smtClean="0"/>
              <a:t>Program</a:t>
            </a:r>
          </a:p>
          <a:p>
            <a:pPr marL="285750" lvl="0" indent="-285750">
              <a:buFont typeface="Arial" panose="020B0604020202020204" pitchFamily="34" charset="0"/>
              <a:buChar char="•"/>
            </a:pPr>
            <a:r>
              <a:rPr lang="en-US" dirty="0" smtClean="0"/>
              <a:t>Establish </a:t>
            </a:r>
            <a:r>
              <a:rPr lang="en-US" dirty="0"/>
              <a:t>a dispute resolution </a:t>
            </a:r>
            <a:r>
              <a:rPr lang="en-US" dirty="0" smtClean="0"/>
              <a:t>process</a:t>
            </a:r>
          </a:p>
          <a:p>
            <a:pPr marL="285750" lvl="0" indent="-285750">
              <a:buFont typeface="Arial" panose="020B0604020202020204" pitchFamily="34" charset="0"/>
              <a:buChar char="•"/>
            </a:pPr>
            <a:r>
              <a:rPr lang="en-US" dirty="0" smtClean="0"/>
              <a:t>Document </a:t>
            </a:r>
            <a:r>
              <a:rPr lang="en-US" dirty="0"/>
              <a:t>a process to manage non-performing partners and vendors</a:t>
            </a: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a:solidFill>
                  <a:schemeClr val="tx1"/>
                </a:solidFill>
              </a:rPr>
              <a:t>While the development governance can be prioritized, by April 1st the PPS should have in place:</a:t>
            </a:r>
          </a:p>
        </p:txBody>
      </p:sp>
      <p:pic>
        <p:nvPicPr>
          <p:cNvPr id="9" name="Picture 8"/>
          <p:cNvPicPr>
            <a:picLocks noChangeAspect="1"/>
          </p:cNvPicPr>
          <p:nvPr/>
        </p:nvPicPr>
        <p:blipFill>
          <a:blip r:embed="rId8"/>
          <a:stretch>
            <a:fillRect/>
          </a:stretch>
        </p:blipFill>
        <p:spPr>
          <a:xfrm>
            <a:off x="374540" y="4348400"/>
            <a:ext cx="8394920" cy="2030144"/>
          </a:xfrm>
          <a:prstGeom prst="rect">
            <a:avLst/>
          </a:prstGeom>
        </p:spPr>
      </p:pic>
      <p:pic>
        <p:nvPicPr>
          <p:cNvPr id="11" name="Picture 10"/>
          <p:cNvPicPr>
            <a:picLocks noChangeAspect="1"/>
          </p:cNvPicPr>
          <p:nvPr/>
        </p:nvPicPr>
        <p:blipFill>
          <a:blip r:embed="rId9"/>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0465432"/>
      </p:ext>
    </p:extLst>
  </p:cSld>
  <p:clrMapOvr>
    <a:masterClrMapping/>
  </p:clrMapOvr>
  <p:transition spd="slow" advTm="115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01"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2" name="Title 21"/>
          <p:cNvSpPr>
            <a:spLocks noGrp="1"/>
          </p:cNvSpPr>
          <p:nvPr>
            <p:ph type="title"/>
          </p:nvPr>
        </p:nvSpPr>
        <p:spPr/>
        <p:txBody>
          <a:bodyPr/>
          <a:lstStyle/>
          <a:p>
            <a:r>
              <a:rPr lang="en-US" dirty="0" smtClean="0"/>
              <a:t>Finance Evolution</a:t>
            </a:r>
            <a:endParaRPr lang="en-US" dirty="0"/>
          </a:p>
        </p:txBody>
      </p:sp>
      <p:sp>
        <p:nvSpPr>
          <p:cNvPr id="23"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lvl="0"/>
            <a:r>
              <a:rPr lang="en-US" dirty="0"/>
              <a:t>Additional Financial Governance capabilities that will be needed include</a:t>
            </a:r>
            <a:r>
              <a:rPr lang="en-US" dirty="0" smtClean="0"/>
              <a:t>:</a:t>
            </a:r>
          </a:p>
          <a:p>
            <a:pPr marL="822325" lvl="3" indent="-285750">
              <a:buClr>
                <a:schemeClr val="tx1"/>
              </a:buClr>
              <a:buSzPct val="100000"/>
              <a:buFont typeface="Arial" panose="020B0604020202020204" pitchFamily="34" charset="0"/>
              <a:buChar char="•"/>
            </a:pPr>
            <a:r>
              <a:rPr lang="en-US" b="0" dirty="0" smtClean="0">
                <a:solidFill>
                  <a:schemeClr val="tx1"/>
                </a:solidFill>
              </a:rPr>
              <a:t>Methods </a:t>
            </a:r>
            <a:r>
              <a:rPr lang="en-US" b="0" dirty="0">
                <a:solidFill>
                  <a:schemeClr val="tx1"/>
                </a:solidFill>
              </a:rPr>
              <a:t>to manage cost/revenue </a:t>
            </a:r>
            <a:r>
              <a:rPr lang="en-US" b="0" dirty="0" smtClean="0">
                <a:solidFill>
                  <a:schemeClr val="tx1"/>
                </a:solidFill>
              </a:rPr>
              <a:t>shifting</a:t>
            </a:r>
          </a:p>
          <a:p>
            <a:pPr marL="822325" lvl="3" indent="-285750">
              <a:buClr>
                <a:schemeClr val="tx1"/>
              </a:buClr>
              <a:buSzPct val="100000"/>
              <a:buFont typeface="Arial" panose="020B0604020202020204" pitchFamily="34" charset="0"/>
              <a:buChar char="•"/>
            </a:pPr>
            <a:r>
              <a:rPr lang="en-US" b="0" dirty="0" smtClean="0">
                <a:solidFill>
                  <a:schemeClr val="tx1"/>
                </a:solidFill>
              </a:rPr>
              <a:t>Degree </a:t>
            </a:r>
            <a:r>
              <a:rPr lang="en-US" b="0" dirty="0">
                <a:solidFill>
                  <a:schemeClr val="tx1"/>
                </a:solidFill>
              </a:rPr>
              <a:t>to which financially struggling Partners will be </a:t>
            </a:r>
            <a:r>
              <a:rPr lang="en-US" b="0" dirty="0" smtClean="0">
                <a:solidFill>
                  <a:schemeClr val="tx1"/>
                </a:solidFill>
              </a:rPr>
              <a:t>supported</a:t>
            </a:r>
          </a:p>
          <a:p>
            <a:pPr marL="822325" lvl="3" indent="-285750">
              <a:buClr>
                <a:schemeClr val="tx1"/>
              </a:buClr>
              <a:buSzPct val="100000"/>
              <a:buFont typeface="Arial" panose="020B0604020202020204" pitchFamily="34" charset="0"/>
              <a:buChar char="•"/>
            </a:pPr>
            <a:r>
              <a:rPr lang="en-US" b="0" dirty="0" smtClean="0">
                <a:solidFill>
                  <a:schemeClr val="tx1"/>
                </a:solidFill>
              </a:rPr>
              <a:t>Budget development</a:t>
            </a:r>
          </a:p>
          <a:p>
            <a:pPr marL="822325" lvl="3" indent="-285750">
              <a:buClr>
                <a:schemeClr val="tx1"/>
              </a:buClr>
              <a:buSzPct val="100000"/>
              <a:buFont typeface="Arial" panose="020B0604020202020204" pitchFamily="34" charset="0"/>
              <a:buChar char="•"/>
            </a:pPr>
            <a:r>
              <a:rPr lang="en-US" b="0" dirty="0" smtClean="0">
                <a:solidFill>
                  <a:schemeClr val="tx1"/>
                </a:solidFill>
              </a:rPr>
              <a:t>Financial </a:t>
            </a:r>
            <a:r>
              <a:rPr lang="en-US" b="0" dirty="0">
                <a:solidFill>
                  <a:schemeClr val="tx1"/>
                </a:solidFill>
              </a:rPr>
              <a:t>reporting</a:t>
            </a:r>
          </a:p>
          <a:p>
            <a:pPr lvl="1"/>
            <a:endParaRPr lang="en-US" dirty="0" smtClean="0"/>
          </a:p>
          <a:p>
            <a:pPr marL="1095375" lvl="4" indent="-285750">
              <a:buFont typeface="Wingdings" panose="05000000000000000000" pitchFamily="2" charset="2"/>
              <a:buChar char="§"/>
            </a:pPr>
            <a:endParaRPr lang="en-US" dirty="0"/>
          </a:p>
        </p:txBody>
      </p:sp>
      <p:sp>
        <p:nvSpPr>
          <p:cNvPr id="8"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smtClean="0">
                <a:solidFill>
                  <a:schemeClr val="tx1"/>
                </a:solidFill>
              </a:rPr>
              <a:t>PPSs will also need to consider additional financial, clinical, and IT/Data capabilities. </a:t>
            </a:r>
            <a:endParaRPr lang="en-US" dirty="0">
              <a:solidFill>
                <a:schemeClr val="tx1"/>
              </a:solidFill>
            </a:endParaRPr>
          </a:p>
        </p:txBody>
      </p:sp>
      <p:pic>
        <p:nvPicPr>
          <p:cNvPr id="9" name="Picture 8"/>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3858165"/>
      </p:ext>
    </p:extLst>
  </p:cSld>
  <p:clrMapOvr>
    <a:masterClrMapping/>
  </p:clrMapOvr>
  <p:transition spd="slow" advTm="58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2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3"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lvl="0"/>
            <a:r>
              <a:rPr lang="en-US" dirty="0"/>
              <a:t>Additional Clinical Governance capabilities that will be needed include</a:t>
            </a:r>
            <a:r>
              <a:rPr lang="en-US" dirty="0" smtClean="0"/>
              <a:t>:</a:t>
            </a:r>
          </a:p>
          <a:p>
            <a:pPr marL="822325" lvl="3" indent="-285750">
              <a:buClr>
                <a:schemeClr val="tx1"/>
              </a:buClr>
              <a:buSzPct val="100000"/>
              <a:buFont typeface="Arial" panose="020B0604020202020204" pitchFamily="34" charset="0"/>
              <a:buChar char="•"/>
            </a:pPr>
            <a:r>
              <a:rPr lang="en-US" dirty="0"/>
              <a:t>Clinical leadership development</a:t>
            </a:r>
          </a:p>
          <a:p>
            <a:pPr marL="822325" lvl="3" indent="-285750">
              <a:buClr>
                <a:schemeClr val="tx1"/>
              </a:buClr>
              <a:buSzPct val="100000"/>
              <a:buFont typeface="Arial" panose="020B0604020202020204" pitchFamily="34" charset="0"/>
              <a:buChar char="•"/>
            </a:pPr>
            <a:r>
              <a:rPr lang="en-US" dirty="0"/>
              <a:t>Clinical pathway development</a:t>
            </a:r>
          </a:p>
          <a:p>
            <a:pPr marL="822325" lvl="3" indent="-285750">
              <a:buClr>
                <a:schemeClr val="tx1"/>
              </a:buClr>
              <a:buSzPct val="100000"/>
              <a:buFont typeface="Arial" panose="020B0604020202020204" pitchFamily="34" charset="0"/>
              <a:buChar char="•"/>
            </a:pPr>
            <a:r>
              <a:rPr lang="en-US" dirty="0"/>
              <a:t>Selecting and reporting appropriate clinical metrics</a:t>
            </a:r>
          </a:p>
          <a:p>
            <a:pPr marL="822325" lvl="3" indent="-285750">
              <a:buClr>
                <a:schemeClr val="tx1"/>
              </a:buClr>
              <a:buSzPct val="100000"/>
              <a:buFont typeface="Arial" panose="020B0604020202020204" pitchFamily="34" charset="0"/>
              <a:buChar char="•"/>
            </a:pPr>
            <a:r>
              <a:rPr lang="en-US" dirty="0"/>
              <a:t>Oversight of clinical pathway dissemination and training</a:t>
            </a:r>
          </a:p>
          <a:p>
            <a:pPr marL="822325" lvl="3" indent="-285750">
              <a:buClr>
                <a:schemeClr val="tx1"/>
              </a:buClr>
              <a:buSzPct val="100000"/>
              <a:buFont typeface="Arial" panose="020B0604020202020204" pitchFamily="34" charset="0"/>
              <a:buChar char="•"/>
            </a:pPr>
            <a:r>
              <a:rPr lang="en-US" dirty="0"/>
              <a:t>Engagement of direct-care providers</a:t>
            </a:r>
          </a:p>
          <a:p>
            <a:pPr lvl="1"/>
            <a:endParaRPr lang="en-US" dirty="0" smtClean="0"/>
          </a:p>
          <a:p>
            <a:pPr marL="1095375" lvl="4" indent="-285750">
              <a:buFont typeface="Wingdings" panose="05000000000000000000" pitchFamily="2" charset="2"/>
              <a:buChar char="§"/>
            </a:pPr>
            <a:endParaRPr lang="en-US" dirty="0"/>
          </a:p>
        </p:txBody>
      </p:sp>
      <p:sp>
        <p:nvSpPr>
          <p:cNvPr id="9" name="Title 21"/>
          <p:cNvSpPr>
            <a:spLocks noGrp="1"/>
          </p:cNvSpPr>
          <p:nvPr>
            <p:ph type="title"/>
          </p:nvPr>
        </p:nvSpPr>
        <p:spPr>
          <a:xfrm>
            <a:off x="179512" y="116632"/>
            <a:ext cx="8712968" cy="576064"/>
          </a:xfrm>
        </p:spPr>
        <p:txBody>
          <a:bodyPr/>
          <a:lstStyle/>
          <a:p>
            <a:r>
              <a:rPr lang="en-US" dirty="0" smtClean="0"/>
              <a:t>Clinical Evolution</a:t>
            </a:r>
            <a:endParaRPr lang="en-US" dirty="0"/>
          </a:p>
        </p:txBody>
      </p:sp>
      <p:sp>
        <p:nvSpPr>
          <p:cNvPr id="11"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smtClean="0">
                <a:solidFill>
                  <a:schemeClr val="tx1"/>
                </a:solidFill>
              </a:rPr>
              <a:t>PPSs will also need to consider additional financial, clinical, and IT/Data capabilities. </a:t>
            </a:r>
            <a:endParaRPr lang="en-US" dirty="0">
              <a:solidFill>
                <a:schemeClr val="tx1"/>
              </a:solidFill>
            </a:endParaRPr>
          </a:p>
        </p:txBody>
      </p:sp>
      <p:pic>
        <p:nvPicPr>
          <p:cNvPr id="12" name="Picture 11"/>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7465699"/>
      </p:ext>
    </p:extLst>
  </p:cSld>
  <p:clrMapOvr>
    <a:masterClrMapping/>
  </p:clrMapOvr>
  <p:transition spd="slow" advTm="143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4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ext Placeholder 2"/>
          <p:cNvSpPr txBox="1">
            <a:spLocks/>
          </p:cNvSpPr>
          <p:nvPr/>
        </p:nvSpPr>
        <p:spPr>
          <a:xfrm>
            <a:off x="134542" y="100996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endParaRPr lang="en-US" dirty="0">
              <a:solidFill>
                <a:schemeClr val="tx1"/>
              </a:solidFill>
            </a:endParaRPr>
          </a:p>
        </p:txBody>
      </p:sp>
      <p:sp>
        <p:nvSpPr>
          <p:cNvPr id="23" name="Text Placeholder 2"/>
          <p:cNvSpPr txBox="1">
            <a:spLocks/>
          </p:cNvSpPr>
          <p:nvPr/>
        </p:nvSpPr>
        <p:spPr>
          <a:xfrm>
            <a:off x="179512" y="1770927"/>
            <a:ext cx="8712968" cy="444118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pPr lvl="0"/>
            <a:r>
              <a:rPr lang="en-US" dirty="0"/>
              <a:t>Additional IT/ Data Governance capabilities that will be needed include</a:t>
            </a:r>
            <a:r>
              <a:rPr lang="en-US" dirty="0" smtClean="0"/>
              <a:t>:</a:t>
            </a:r>
          </a:p>
          <a:p>
            <a:pPr marL="822325" lvl="3" indent="-285750">
              <a:buClr>
                <a:schemeClr val="tx1"/>
              </a:buClr>
              <a:buSzPct val="100000"/>
              <a:buFont typeface="Arial" panose="020B0604020202020204" pitchFamily="34" charset="0"/>
              <a:buChar char="•"/>
            </a:pPr>
            <a:r>
              <a:rPr lang="en-US" dirty="0"/>
              <a:t>Data sharing agreements</a:t>
            </a:r>
          </a:p>
          <a:p>
            <a:pPr marL="822325" lvl="3" indent="-285750">
              <a:buClr>
                <a:schemeClr val="tx1"/>
              </a:buClr>
              <a:buSzPct val="100000"/>
              <a:buFont typeface="Arial" panose="020B0604020202020204" pitchFamily="34" charset="0"/>
              <a:buChar char="•"/>
            </a:pPr>
            <a:r>
              <a:rPr lang="en-US" dirty="0"/>
              <a:t>Standardizing data definitions</a:t>
            </a:r>
          </a:p>
          <a:p>
            <a:pPr marL="822325" lvl="3" indent="-285750">
              <a:buClr>
                <a:schemeClr val="tx1"/>
              </a:buClr>
              <a:buSzPct val="100000"/>
              <a:buFont typeface="Arial" panose="020B0604020202020204" pitchFamily="34" charset="0"/>
              <a:buChar char="•"/>
            </a:pPr>
            <a:r>
              <a:rPr lang="en-US" dirty="0"/>
              <a:t>Oversight for data security and compliance</a:t>
            </a:r>
          </a:p>
          <a:p>
            <a:pPr marL="822325" lvl="3" indent="-285750">
              <a:buClr>
                <a:schemeClr val="tx1"/>
              </a:buClr>
              <a:buSzPct val="100000"/>
              <a:buFont typeface="Arial" panose="020B0604020202020204" pitchFamily="34" charset="0"/>
              <a:buChar char="•"/>
            </a:pPr>
            <a:r>
              <a:rPr lang="en-US" dirty="0"/>
              <a:t>The development of standardized performance dashboards and reports</a:t>
            </a:r>
          </a:p>
          <a:p>
            <a:pPr lvl="1"/>
            <a:endParaRPr lang="en-US" dirty="0" smtClean="0"/>
          </a:p>
          <a:p>
            <a:pPr marL="1095375" lvl="4" indent="-285750">
              <a:buFont typeface="Wingdings" panose="05000000000000000000" pitchFamily="2" charset="2"/>
              <a:buChar char="§"/>
            </a:pPr>
            <a:endParaRPr lang="en-US" dirty="0"/>
          </a:p>
        </p:txBody>
      </p:sp>
      <p:sp>
        <p:nvSpPr>
          <p:cNvPr id="9" name="Title 21"/>
          <p:cNvSpPr>
            <a:spLocks noGrp="1"/>
          </p:cNvSpPr>
          <p:nvPr>
            <p:ph type="title"/>
          </p:nvPr>
        </p:nvSpPr>
        <p:spPr>
          <a:xfrm>
            <a:off x="179512" y="116632"/>
            <a:ext cx="8712968" cy="576064"/>
          </a:xfrm>
        </p:spPr>
        <p:txBody>
          <a:bodyPr/>
          <a:lstStyle/>
          <a:p>
            <a:r>
              <a:rPr lang="en-US" dirty="0" smtClean="0"/>
              <a:t>IT/Data Evolution</a:t>
            </a:r>
            <a:endParaRPr lang="en-US" dirty="0"/>
          </a:p>
        </p:txBody>
      </p:sp>
      <p:sp>
        <p:nvSpPr>
          <p:cNvPr id="11" name="Text Placeholder 2"/>
          <p:cNvSpPr txBox="1">
            <a:spLocks/>
          </p:cNvSpPr>
          <p:nvPr/>
        </p:nvSpPr>
        <p:spPr>
          <a:xfrm>
            <a:off x="182012" y="997475"/>
            <a:ext cx="8712968" cy="598677"/>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lang="en-US" sz="1600" b="1" kern="1200" noProof="0" dirty="0" smtClean="0">
                <a:solidFill>
                  <a:srgbClr val="00338D"/>
                </a:solidFill>
                <a:latin typeface="Arial"/>
                <a:ea typeface="+mn-ea"/>
                <a:cs typeface="Arial" pitchFamily="34" charset="0"/>
              </a:defRPr>
            </a:lvl1pPr>
            <a:lvl2pPr marL="0" indent="0" algn="l" defTabSz="914400" rtl="0" eaLnBrk="1" latinLnBrk="0" hangingPunct="1">
              <a:lnSpc>
                <a:spcPct val="100000"/>
              </a:lnSpc>
              <a:spcBef>
                <a:spcPts val="1200"/>
              </a:spcBef>
              <a:buFont typeface="Arial" pitchFamily="34" charset="0"/>
              <a:buNone/>
              <a:defRPr lang="en-US" sz="1600" b="0" kern="1200" noProof="0" dirty="0" smtClean="0">
                <a:solidFill>
                  <a:schemeClr val="tx1"/>
                </a:solidFill>
                <a:latin typeface="Arial"/>
                <a:ea typeface="+mn-ea"/>
                <a:cs typeface="Arial" pitchFamily="34" charset="0"/>
              </a:defRPr>
            </a:lvl2pPr>
            <a:lvl3pPr marL="273050" indent="-273050" algn="l" defTabSz="914400" rtl="0" eaLnBrk="1" latinLnBrk="0" hangingPunct="1">
              <a:lnSpc>
                <a:spcPct val="100000"/>
              </a:lnSpc>
              <a:spcBef>
                <a:spcPts val="1200"/>
              </a:spcBef>
              <a:buClr>
                <a:srgbClr val="97989A"/>
              </a:buClr>
              <a:buSzPct val="80000"/>
              <a:buFont typeface="Wingdings" pitchFamily="2" charset="2"/>
              <a:buChar char="n"/>
              <a:defRPr lang="en-US" sz="1600" b="0" kern="1200" noProof="0" dirty="0" smtClean="0">
                <a:solidFill>
                  <a:schemeClr val="tx1"/>
                </a:solidFill>
                <a:latin typeface="Arial"/>
                <a:ea typeface="+mn-ea"/>
                <a:cs typeface="Arial" pitchFamily="34" charset="0"/>
              </a:defRPr>
            </a:lvl3pPr>
            <a:lvl4pPr marL="536575" indent="-263525" algn="l" defTabSz="914400" rtl="0" eaLnBrk="1" latinLnBrk="0" hangingPunct="1">
              <a:lnSpc>
                <a:spcPct val="100000"/>
              </a:lnSpc>
              <a:spcBef>
                <a:spcPts val="1200"/>
              </a:spcBef>
              <a:buClr>
                <a:srgbClr val="97989A"/>
              </a:buClr>
              <a:buSzPct val="80000"/>
              <a:buFont typeface="Arial" pitchFamily="34" charset="0"/>
              <a:buChar char="–"/>
              <a:tabLst/>
              <a:defRPr lang="en-US" sz="1600" b="0" kern="1200" noProof="0" dirty="0" smtClean="0">
                <a:solidFill>
                  <a:schemeClr val="tx1"/>
                </a:solidFill>
                <a:latin typeface="Arial"/>
                <a:ea typeface="+mn-ea"/>
                <a:cs typeface="Arial" pitchFamily="34" charset="0"/>
              </a:defRPr>
            </a:lvl4pPr>
            <a:lvl5pPr marL="809625" indent="-271463" algn="l" defTabSz="914400" rtl="0" eaLnBrk="1" latinLnBrk="0" hangingPunct="1">
              <a:lnSpc>
                <a:spcPct val="100000"/>
              </a:lnSpc>
              <a:spcBef>
                <a:spcPts val="1200"/>
              </a:spcBef>
              <a:buClr>
                <a:srgbClr val="97989A"/>
              </a:buClr>
              <a:buSzPct val="80000"/>
              <a:buFont typeface="Wingdings" pitchFamily="2" charset="2"/>
              <a:buChar char="n"/>
              <a:tabLst/>
              <a:defRPr lang="en-GB" sz="1600" b="0" kern="1200" baseline="0" noProof="0" dirty="0" smtClean="0">
                <a:solidFill>
                  <a:schemeClr val="tx1"/>
                </a:solidFill>
                <a:latin typeface="Arial"/>
                <a:ea typeface="+mn-ea"/>
                <a:cs typeface="Arial" pitchFamily="34" charset="0"/>
              </a:defRPr>
            </a:lvl5pPr>
            <a:lvl6pPr marL="1082675" indent="-273050" algn="l" defTabSz="893763"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6pPr>
            <a:lvl7pPr marL="1344613" indent="-266700" algn="l" defTabSz="914400" rtl="0" eaLnBrk="1" latinLnBrk="0" hangingPunct="1">
              <a:lnSpc>
                <a:spcPct val="100000"/>
              </a:lnSpc>
              <a:spcBef>
                <a:spcPts val="1200"/>
              </a:spcBef>
              <a:buClr>
                <a:srgbClr val="97989A"/>
              </a:buClr>
              <a:buFont typeface="Arial" pitchFamily="34" charset="0"/>
              <a:buChar char="■"/>
              <a:defRPr lang="en-GB" sz="1600" kern="1200" baseline="0" dirty="0" smtClean="0">
                <a:solidFill>
                  <a:schemeClr val="tx1"/>
                </a:solidFill>
                <a:latin typeface="Arial"/>
                <a:ea typeface="+mn-ea"/>
                <a:cs typeface="Arial" pitchFamily="34" charset="0"/>
              </a:defRPr>
            </a:lvl7pPr>
            <a:lvl8pPr marL="1619250" indent="-274638"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mn-cs"/>
              </a:defRPr>
            </a:lvl8pPr>
            <a:lvl9pPr marL="1876425" indent="-257175" algn="l" defTabSz="914400" rtl="0" eaLnBrk="1" latinLnBrk="0" hangingPunct="1">
              <a:lnSpc>
                <a:spcPct val="100000"/>
              </a:lnSpc>
              <a:spcBef>
                <a:spcPts val="1200"/>
              </a:spcBef>
              <a:buClr>
                <a:srgbClr val="97989A"/>
              </a:buClr>
              <a:buFont typeface="Arial" pitchFamily="34" charset="0"/>
              <a:buChar char="■"/>
              <a:defRPr lang="en-GB" sz="1600" kern="1200" dirty="0" smtClean="0">
                <a:solidFill>
                  <a:schemeClr val="tx1"/>
                </a:solidFill>
                <a:latin typeface="Arial"/>
                <a:ea typeface="+mn-ea"/>
                <a:cs typeface="Arial" pitchFamily="34" charset="0"/>
              </a:defRPr>
            </a:lvl9pPr>
          </a:lstStyle>
          <a:p>
            <a:r>
              <a:rPr lang="en-US" dirty="0" smtClean="0">
                <a:solidFill>
                  <a:schemeClr val="tx1"/>
                </a:solidFill>
              </a:rPr>
              <a:t>PPSs will also need to consider additional financial, clinical, and IT/Data capabilities. </a:t>
            </a:r>
            <a:endParaRPr lang="en-US" dirty="0">
              <a:solidFill>
                <a:schemeClr val="tx1"/>
              </a:solidFill>
            </a:endParaRPr>
          </a:p>
        </p:txBody>
      </p:sp>
      <p:pic>
        <p:nvPicPr>
          <p:cNvPr id="12" name="Picture 11"/>
          <p:cNvPicPr>
            <a:picLocks noChangeAspect="1"/>
          </p:cNvPicPr>
          <p:nvPr/>
        </p:nvPicPr>
        <p:blipFill>
          <a:blip r:embed="rId8"/>
          <a:stretch>
            <a:fillRect/>
          </a:stretch>
        </p:blipFill>
        <p:spPr>
          <a:xfrm>
            <a:off x="7993481" y="0"/>
            <a:ext cx="898999" cy="977619"/>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2241093"/>
      </p:ext>
    </p:extLst>
  </p:cSld>
  <p:clrMapOvr>
    <a:masterClrMapping/>
  </p:clrMapOvr>
  <p:transition spd="slow" advTm="64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REATE SCREEN">
  <a:themeElements>
    <a:clrScheme name="KPMG Colours">
      <a:dk1>
        <a:srgbClr val="000000"/>
      </a:dk1>
      <a:lt1>
        <a:srgbClr val="FFFFFF"/>
      </a:lt1>
      <a:dk2>
        <a:srgbClr val="007C92"/>
      </a:dk2>
      <a:lt2>
        <a:srgbClr val="747678"/>
      </a:lt2>
      <a:accent1>
        <a:srgbClr val="8E258D"/>
      </a:accent1>
      <a:accent2>
        <a:srgbClr val="A79E70"/>
      </a:accent2>
      <a:accent3>
        <a:srgbClr val="7AB800"/>
      </a:accent3>
      <a:accent4>
        <a:srgbClr val="00338D"/>
      </a:accent4>
      <a:accent5>
        <a:srgbClr val="C84E00"/>
      </a:accent5>
      <a:accent6>
        <a:srgbClr val="EBB700"/>
      </a:accent6>
      <a:hlink>
        <a:srgbClr val="007C92"/>
      </a:hlink>
      <a:folHlink>
        <a:srgbClr val="8E258D"/>
      </a:folHlink>
    </a:clrScheme>
    <a:fontScheme name="KPMG Theme">
      <a:majorFont>
        <a:latin typeface="Arial"/>
        <a:ea typeface=""/>
        <a:cs typeface=""/>
      </a:majorFont>
      <a:minorFont>
        <a:latin typeface="Arial"/>
        <a:ea typeface=""/>
        <a:cs typeface=""/>
      </a:minorFont>
    </a:fontScheme>
    <a:fmtScheme name="KPMG Theme">
      <a:fillStyleLst>
        <a:solidFill>
          <a:schemeClr val="phClr"/>
        </a:solidFill>
        <a:solidFill>
          <a:schemeClr val="phClr">
            <a:tint val="0"/>
          </a:schemeClr>
        </a:solidFill>
        <a:solidFill>
          <a:schemeClr val="phClr"/>
        </a:solidFill>
      </a:fillStyleLst>
      <a:lnStyleLst>
        <a:ln w="6350" cap="rnd" cmpd="sng" algn="ctr">
          <a:solidFill>
            <a:schemeClr val="phClr"/>
          </a:solidFill>
          <a:prstDash val="solid"/>
        </a:ln>
        <a:ln w="12700" cap="rnd" cmpd="sng" algn="ctr">
          <a:solidFill>
            <a:schemeClr val="phClr"/>
          </a:solidFill>
          <a:prstDash val="solid"/>
        </a:ln>
        <a:ln w="19050" cap="rnd"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1"/>
          </a:solidFill>
          <a:prstDash val="sysDash"/>
          <a:headEnd type="arrow"/>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smtClean="0"/>
        </a:defPPr>
      </a:lstStyle>
    </a:txDef>
  </a:objectDefaults>
  <a:extraClrSchemeLst>
    <a:extraClrScheme>
      <a:clrScheme name="KPMG Colours">
        <a:dk1>
          <a:srgbClr val="000000"/>
        </a:dk1>
        <a:lt1>
          <a:srgbClr val="FFFFFF"/>
        </a:lt1>
        <a:dk2>
          <a:srgbClr val="007C92"/>
        </a:dk2>
        <a:lt2>
          <a:srgbClr val="747678"/>
        </a:lt2>
        <a:accent1>
          <a:srgbClr val="8E258D"/>
        </a:accent1>
        <a:accent2>
          <a:srgbClr val="A79E70"/>
        </a:accent2>
        <a:accent3>
          <a:srgbClr val="7AB800"/>
        </a:accent3>
        <a:accent4>
          <a:srgbClr val="00338D"/>
        </a:accent4>
        <a:accent5>
          <a:srgbClr val="C84E00"/>
        </a:accent5>
        <a:accent6>
          <a:srgbClr val="EBB700"/>
        </a:accent6>
        <a:hlink>
          <a:srgbClr val="007C92"/>
        </a:hlink>
        <a:folHlink>
          <a:srgbClr val="8E258D"/>
        </a:folHlink>
      </a:clrScheme>
    </a:extraClrScheme>
  </a:extraClrSchemeLst>
  <a:custClrLst>
    <a:custClr name="Turquoise 100%">
      <a:srgbClr val="007C92"/>
    </a:custClr>
    <a:custClr name="Deep Purple 100%">
      <a:srgbClr val="8E258D"/>
    </a:custClr>
    <a:custClr name="Tan 100%">
      <a:srgbClr val="A79E70"/>
    </a:custClr>
    <a:custClr name="Bright Green 100%">
      <a:srgbClr val="7AB800"/>
    </a:custClr>
    <a:custClr name="Deep Blue 100%">
      <a:srgbClr val="00338D"/>
    </a:custClr>
    <a:custClr name="Orange 100%">
      <a:srgbClr val="C84E00"/>
    </a:custClr>
    <a:custClr name="Bright Yellow 100%">
      <a:srgbClr val="EBB700"/>
    </a:custClr>
    <a:custClr name="Powder Blue 100%">
      <a:srgbClr val="98C6EA"/>
    </a:custClr>
    <a:custClr name="Gray 100%">
      <a:srgbClr val="747678"/>
    </a:custClr>
    <a:custClr name="Red 100%">
      <a:srgbClr val="9E3039"/>
    </a:custClr>
    <a:custClr name="Turquoise 75%">
      <a:srgbClr val="409DAD"/>
    </a:custClr>
    <a:custClr name="Deep Purple 75%">
      <a:srgbClr val="AA5CAA"/>
    </a:custClr>
    <a:custClr name="Tan 75%">
      <a:srgbClr val="BDB694"/>
    </a:custClr>
    <a:custClr name="Bright Green 75%">
      <a:srgbClr val="9BCA40"/>
    </a:custClr>
    <a:custClr name="Deep Blue 75%">
      <a:srgbClr val="4066AA"/>
    </a:custClr>
    <a:custClr name="Orange 75%">
      <a:srgbClr val="D67A40"/>
    </a:custClr>
    <a:custClr name="Bright Yellow 75%">
      <a:srgbClr val="F0C940"/>
    </a:custClr>
    <a:custClr name="Powder Blue 75%">
      <a:srgbClr val="B2D4EF"/>
    </a:custClr>
    <a:custClr name="Gray 75%">
      <a:srgbClr val="97989A"/>
    </a:custClr>
    <a:custClr name="Red 75%">
      <a:srgbClr val="B6646B"/>
    </a:custClr>
    <a:custClr name="Turquoise 50%">
      <a:srgbClr val="80BEC9"/>
    </a:custClr>
    <a:custClr name="Deep Purple 50%">
      <a:srgbClr val="C792C6"/>
    </a:custClr>
    <a:custClr name="Tan 50%">
      <a:srgbClr val="D3CFB8"/>
    </a:custClr>
    <a:custClr name="Bright Green 50%">
      <a:srgbClr val="BDDC80"/>
    </a:custClr>
    <a:custClr name="Deep Blue 50%">
      <a:srgbClr val="8099C6"/>
    </a:custClr>
    <a:custClr name="Orange 50%">
      <a:srgbClr val="E3A780"/>
    </a:custClr>
    <a:custClr name="Bright Yellow 50%">
      <a:srgbClr val="F5DB7E"/>
    </a:custClr>
    <a:custClr name="Powder Blue 50%">
      <a:srgbClr val="CCE3F4"/>
    </a:custClr>
    <a:custClr name="Gray 50%">
      <a:srgbClr val="BABBBC"/>
    </a:custClr>
    <a:custClr name="Red 50%">
      <a:srgbClr val="CF989C"/>
    </a:custClr>
    <a:custClr name="Turquoise 25%">
      <a:srgbClr val="BFDEE4"/>
    </a:custClr>
    <a:custClr name="Deep Purple 25%">
      <a:srgbClr val="E3C9E3"/>
    </a:custClr>
    <a:custClr name="Tan 25%">
      <a:srgbClr val="E9E7DB"/>
    </a:custClr>
    <a:custClr name="Bright Green 25%">
      <a:srgbClr val="DEEDBF"/>
    </a:custClr>
    <a:custClr name="Deep Blue 25%">
      <a:srgbClr val="BFCCE3"/>
    </a:custClr>
    <a:custClr name="Orange 25%">
      <a:srgbClr val="F1D3BF"/>
    </a:custClr>
    <a:custClr name="Bright Yellow 25%">
      <a:srgbClr val="FAEDBF"/>
    </a:custClr>
    <a:custClr name="Powder Blue 25%">
      <a:srgbClr val="E5F1FA"/>
    </a:custClr>
    <a:custClr name="Gray 25%">
      <a:srgbClr val="DCDDDD"/>
    </a:custClr>
    <a:custClr name="Red 25%">
      <a:srgbClr val="E7CBCE"/>
    </a:custClr>
    <a:custClr name="Turquoise 10%">
      <a:srgbClr val="E5F2F4"/>
    </a:custClr>
    <a:custClr name="Deep Purple 10%">
      <a:srgbClr val="F3E9F3"/>
    </a:custClr>
    <a:custClr name="Tan 10%">
      <a:srgbClr val="F6F5F0"/>
    </a:custClr>
    <a:custClr name="Bright Green 10%">
      <a:srgbClr val="F1F8E5"/>
    </a:custClr>
    <a:custClr name="Deep Blue 10%">
      <a:srgbClr val="E5EAF3"/>
    </a:custClr>
    <a:custClr name="Orange 10%">
      <a:srgbClr val="F9EDE5"/>
    </a:custClr>
    <a:custClr name="Bright Yellow 10%">
      <a:srgbClr val="FDF8E5"/>
    </a:custClr>
    <a:custClr name="Powder Blue 10%">
      <a:srgbClr val="F4F9FD"/>
    </a:custClr>
    <a:custClr name="Gray 10%">
      <a:srgbClr val="F1F1F1"/>
    </a:custClr>
    <a:custClr name="Red 10%">
      <a:srgbClr val="F5EAEB"/>
    </a:custClr>
  </a:custClrLst>
</a:theme>
</file>

<file path=ppt/theme/theme2.xml><?xml version="1.0" encoding="utf-8"?>
<a:theme xmlns:a="http://schemas.openxmlformats.org/drawingml/2006/main" name="1_Theme2">
  <a:themeElements>
    <a:clrScheme name="KPMG_CREATE_US_Template_2003 4">
      <a:dk1>
        <a:srgbClr val="000000"/>
      </a:dk1>
      <a:lt1>
        <a:srgbClr val="FFFFFF"/>
      </a:lt1>
      <a:dk2>
        <a:srgbClr val="000000"/>
      </a:dk2>
      <a:lt2>
        <a:srgbClr val="747678"/>
      </a:lt2>
      <a:accent1>
        <a:srgbClr val="00338D"/>
      </a:accent1>
      <a:accent2>
        <a:srgbClr val="6A7F10"/>
      </a:accent2>
      <a:accent3>
        <a:srgbClr val="FFFFFF"/>
      </a:accent3>
      <a:accent4>
        <a:srgbClr val="000000"/>
      </a:accent4>
      <a:accent5>
        <a:srgbClr val="AAADC5"/>
      </a:accent5>
      <a:accent6>
        <a:srgbClr val="5F720D"/>
      </a:accent6>
      <a:hlink>
        <a:srgbClr val="8E258D"/>
      </a:hlink>
      <a:folHlink>
        <a:srgbClr val="007C92"/>
      </a:folHlink>
    </a:clrScheme>
    <a:fontScheme name="KPMG_CREATE_US_Template_200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KPMG_CREATE_US_Template_2003 1">
        <a:dk1>
          <a:srgbClr val="00338D"/>
        </a:dk1>
        <a:lt1>
          <a:srgbClr val="FFFFFF"/>
        </a:lt1>
        <a:dk2>
          <a:srgbClr val="000000"/>
        </a:dk2>
        <a:lt2>
          <a:srgbClr val="BABBBC"/>
        </a:lt2>
        <a:accent1>
          <a:srgbClr val="007C92"/>
        </a:accent1>
        <a:accent2>
          <a:srgbClr val="409DAD"/>
        </a:accent2>
        <a:accent3>
          <a:srgbClr val="FFFFFF"/>
        </a:accent3>
        <a:accent4>
          <a:srgbClr val="002A78"/>
        </a:accent4>
        <a:accent5>
          <a:srgbClr val="AABFC7"/>
        </a:accent5>
        <a:accent6>
          <a:srgbClr val="398E9C"/>
        </a:accent6>
        <a:hlink>
          <a:srgbClr val="80BEC9"/>
        </a:hlink>
        <a:folHlink>
          <a:srgbClr val="BFDEE4"/>
        </a:folHlink>
      </a:clrScheme>
      <a:clrMap bg1="lt1" tx1="dk1" bg2="lt2" tx2="dk2" accent1="accent1" accent2="accent2" accent3="accent3" accent4="accent4" accent5="accent5" accent6="accent6" hlink="hlink" folHlink="folHlink"/>
    </a:extraClrScheme>
    <a:extraClrScheme>
      <a:clrScheme name="KPMG_CREATE_US_Template_2003 2">
        <a:dk1>
          <a:srgbClr val="00338D"/>
        </a:dk1>
        <a:lt1>
          <a:srgbClr val="FFFFFF"/>
        </a:lt1>
        <a:dk2>
          <a:srgbClr val="000000"/>
        </a:dk2>
        <a:lt2>
          <a:srgbClr val="BABBBC"/>
        </a:lt2>
        <a:accent1>
          <a:srgbClr val="8E258D"/>
        </a:accent1>
        <a:accent2>
          <a:srgbClr val="AA5CAA"/>
        </a:accent2>
        <a:accent3>
          <a:srgbClr val="FFFFFF"/>
        </a:accent3>
        <a:accent4>
          <a:srgbClr val="002A78"/>
        </a:accent4>
        <a:accent5>
          <a:srgbClr val="C6ACC5"/>
        </a:accent5>
        <a:accent6>
          <a:srgbClr val="9A539A"/>
        </a:accent6>
        <a:hlink>
          <a:srgbClr val="C792C6"/>
        </a:hlink>
        <a:folHlink>
          <a:srgbClr val="E3C9E3"/>
        </a:folHlink>
      </a:clrScheme>
      <a:clrMap bg1="lt1" tx1="dk1" bg2="lt2" tx2="dk2" accent1="accent1" accent2="accent2" accent3="accent3" accent4="accent4" accent5="accent5" accent6="accent6" hlink="hlink" folHlink="folHlink"/>
    </a:extraClrScheme>
    <a:extraClrScheme>
      <a:clrScheme name="KPMG_CREATE_US_Template_2003 3">
        <a:dk1>
          <a:srgbClr val="8E258D"/>
        </a:dk1>
        <a:lt1>
          <a:srgbClr val="FFFFFF"/>
        </a:lt1>
        <a:dk2>
          <a:srgbClr val="000000"/>
        </a:dk2>
        <a:lt2>
          <a:srgbClr val="BABBBC"/>
        </a:lt2>
        <a:accent1>
          <a:srgbClr val="00338D"/>
        </a:accent1>
        <a:accent2>
          <a:srgbClr val="AA5CAA"/>
        </a:accent2>
        <a:accent3>
          <a:srgbClr val="FFFFFF"/>
        </a:accent3>
        <a:accent4>
          <a:srgbClr val="781E78"/>
        </a:accent4>
        <a:accent5>
          <a:srgbClr val="AAADC5"/>
        </a:accent5>
        <a:accent6>
          <a:srgbClr val="9A539A"/>
        </a:accent6>
        <a:hlink>
          <a:srgbClr val="C792C6"/>
        </a:hlink>
        <a:folHlink>
          <a:srgbClr val="E3C9E3"/>
        </a:folHlink>
      </a:clrScheme>
      <a:clrMap bg1="lt1" tx1="dk1" bg2="lt2" tx2="dk2" accent1="accent1" accent2="accent2" accent3="accent3" accent4="accent4" accent5="accent5" accent6="accent6" hlink="hlink" folHlink="folHlink"/>
    </a:extraClrScheme>
    <a:extraClrScheme>
      <a:clrScheme name="KPMG_CREATE_US_Template_2003 4">
        <a:dk1>
          <a:srgbClr val="000000"/>
        </a:dk1>
        <a:lt1>
          <a:srgbClr val="FFFFFF"/>
        </a:lt1>
        <a:dk2>
          <a:srgbClr val="000000"/>
        </a:dk2>
        <a:lt2>
          <a:srgbClr val="747678"/>
        </a:lt2>
        <a:accent1>
          <a:srgbClr val="00338D"/>
        </a:accent1>
        <a:accent2>
          <a:srgbClr val="6A7F10"/>
        </a:accent2>
        <a:accent3>
          <a:srgbClr val="FFFFFF"/>
        </a:accent3>
        <a:accent4>
          <a:srgbClr val="000000"/>
        </a:accent4>
        <a:accent5>
          <a:srgbClr val="AAADC5"/>
        </a:accent5>
        <a:accent6>
          <a:srgbClr val="5F720D"/>
        </a:accent6>
        <a:hlink>
          <a:srgbClr val="8E258D"/>
        </a:hlink>
        <a:folHlink>
          <a:srgbClr val="007C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5D196D3BFA1A4BA404987FDF5B5659" ma:contentTypeVersion="0" ma:contentTypeDescription="Create a new document." ma:contentTypeScope="" ma:versionID="2e32ee6dec303b607886df5d7555365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F42F9-4637-4771-893E-646AB527F7F0}">
  <ds:schemaRefs>
    <ds:schemaRef ds:uri="http://schemas.microsoft.com/office/2006/metadata/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A97FA79E-4580-448C-B59E-B0BA0A38F2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57576D5-C593-45CC-916B-8FF9253F52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20916</TotalTime>
  <Words>1293</Words>
  <Application>Microsoft Office PowerPoint</Application>
  <PresentationFormat>On-screen Show (4:3)</PresentationFormat>
  <Paragraphs>142</Paragraphs>
  <Slides>18</Slides>
  <Notes>4</Notes>
  <HiddenSlides>0</HiddenSlides>
  <MMClips>17</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8" baseType="lpstr">
      <vt:lpstr>MS PGothic</vt:lpstr>
      <vt:lpstr>Arial</vt:lpstr>
      <vt:lpstr>Calibri</vt:lpstr>
      <vt:lpstr>Eras Bold ITC</vt:lpstr>
      <vt:lpstr>Symbol</vt:lpstr>
      <vt:lpstr>Times New Roman</vt:lpstr>
      <vt:lpstr>Wingdings</vt:lpstr>
      <vt:lpstr>CREATE SCREEN</vt:lpstr>
      <vt:lpstr>1_Theme2</vt:lpstr>
      <vt:lpstr>think-cell Slide</vt:lpstr>
      <vt:lpstr>DSRIP Webinar - Governance</vt:lpstr>
      <vt:lpstr>Agenda</vt:lpstr>
      <vt:lpstr>Purpose</vt:lpstr>
      <vt:lpstr>Governance Evolution</vt:lpstr>
      <vt:lpstr>Governance Requirements</vt:lpstr>
      <vt:lpstr>Governance Requirements</vt:lpstr>
      <vt:lpstr>Finance Evolution</vt:lpstr>
      <vt:lpstr>Clinical Evolution</vt:lpstr>
      <vt:lpstr>IT/Data Evolution</vt:lpstr>
      <vt:lpstr>Governance Models – Collaborative Contracting </vt:lpstr>
      <vt:lpstr>Governance Models – Delegated Authority</vt:lpstr>
      <vt:lpstr>Governance Models – Fully Incorporated </vt:lpstr>
      <vt:lpstr>Governance Models – Comparison </vt:lpstr>
      <vt:lpstr>Governance Models – Regional Hub Option</vt:lpstr>
      <vt:lpstr>Governance Support</vt:lpstr>
      <vt:lpstr>Partners</vt:lpstr>
      <vt:lpstr>Conclusions</vt:lpstr>
      <vt:lpstr>PowerPoint Presentation</vt:lpstr>
    </vt:vector>
  </TitlesOfParts>
  <Company>KPMG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KPMG Screen template</dc:title>
  <dc:creator>KPMG</dc:creator>
  <cp:lastModifiedBy>Carlos Cuevas</cp:lastModifiedBy>
  <cp:revision>1711</cp:revision>
  <cp:lastPrinted>2014-10-12T15:40:17Z</cp:lastPrinted>
  <dcterms:created xsi:type="dcterms:W3CDTF">2010-12-14T16:22:03Z</dcterms:created>
  <dcterms:modified xsi:type="dcterms:W3CDTF">2014-10-28T13:48:10Z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0x0101004D5D196D3BFA1A4BA404987FDF5B5659</vt:lpwstr>
  </property>
</Properties>
</file>